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1" r:id="rId4"/>
    <p:sldId id="262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16B17E3-BD64-4984-9EBB-F767393728E7}" type="datetimeFigureOut">
              <a:rPr lang="ru-RU" smtClean="0"/>
              <a:pPr/>
              <a:t>13.04.2016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3687A73-839B-4FEA-BD09-9D9E0FEC58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cheapcarinsuranceonline.info/photo/56b939493c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357290" y="0"/>
            <a:ext cx="7429552" cy="572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  <a:tabLst>
                <a:tab pos="3086100" algn="l"/>
              </a:tabLst>
            </a:pPr>
            <a:r>
              <a:rPr lang="uk-UA" sz="3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</a:rPr>
              <a:t>Проект на тему:</a:t>
            </a:r>
            <a:endParaRPr lang="ru-RU" sz="3200" i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„Голокост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на Полтавщині: регіональний </a:t>
            </a: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вимір“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lang="uk-UA" sz="1400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</a:rPr>
              <a:t>                                                 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Роботу виконала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Северин Анна Олександрівна,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учениця 7-Б класу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Хорольської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гімназії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Хорольської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районної ради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Полтавської області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lang="uk-UA" sz="1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</a:t>
            </a: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Науковий керівник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Дзюба Надія Олексіївна,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учитель історії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Хорольської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гімназії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Хорольської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районної ради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Полтавської області,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	 спеціаліст вищої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    кваліфікаційної категорії,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2698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86100" algn="l"/>
              </a:tabLst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учитель-методист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488" y="785795"/>
            <a:ext cx="557216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4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 Black" pitchFamily="34" charset="0"/>
                <a:ea typeface="Times New Roman" pitchFamily="18" charset="0"/>
              </a:rPr>
              <a:t>Нехай пам'ять про Голокост буде вічною і священною, щоб нічого подібного більше ніколи не повторилось.</a:t>
            </a:r>
            <a:endParaRPr kumimoji="0" lang="uk-UA" sz="32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 Black" pitchFamily="34" charset="0"/>
            </a:endParaRPr>
          </a:p>
        </p:txBody>
      </p:sp>
      <p:pic>
        <p:nvPicPr>
          <p:cNvPr id="1026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643446"/>
            <a:ext cx="2338065" cy="175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2000264" cy="266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logs.ancestry.com/ancestry/files/2007/12/screenhunter_vietnam_war.jpg"/>
          <p:cNvPicPr>
            <a:picLocks noChangeAspect="1" noChangeArrowheads="1"/>
          </p:cNvPicPr>
          <p:nvPr/>
        </p:nvPicPr>
        <p:blipFill>
          <a:blip r:embed="rId2"/>
          <a:srcRect t="520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214422"/>
            <a:ext cx="764386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Актуальність теми дослідження;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Українська та світова спільнота восени 2016 року відзначатимуть 75-ту річницю трагедії Голокосту та нацистських злочинів на українській землі, жертвами яких стали мільйони людей. Ця катастрофа не повинна ніколи забутися, аби не повторилася в майбутньому. Потреба в доповненні історії Голокосту фактами з Полтавського регіону. До цих пір ще не встановлено імена багатьох жертв трагедії, імена рятівників євреїв, а це велика несправедливість. Катастрофа не повинна ніколи забутися, щоб нічого подібного не повторилося в майбутньому.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uk-UA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Об’єкт </a:t>
            </a: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нашого дослідження – знищення єврейського народу під час Другої світової війни.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 дослідження</a:t>
            </a: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Голокост у Хоролі та Лубнах.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SCN0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86058"/>
            <a:ext cx="3044836" cy="3051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Рисунок 12" descr="l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786057"/>
            <a:ext cx="4357718" cy="3095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Мета роботи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поглибити знання з проблеми Голокосту, 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доповнити історію Голокосту новими фактами з історії Голокосту на Полтавщині, зокрема в Хоролі та Лубнах;</a:t>
            </a:r>
          </a:p>
          <a:p>
            <a:pPr>
              <a:buFont typeface="Wingdings" pitchFamily="2" charset="2"/>
              <a:buChar char="v"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зберегти пам’ять про невинно </a:t>
            </a:r>
            <a:r>
              <a:rPr lang="uk-UA" dirty="0" err="1" smtClean="0">
                <a:solidFill>
                  <a:schemeClr val="tx2">
                    <a:lumMod val="10000"/>
                  </a:schemeClr>
                </a:solidFill>
              </a:rPr>
              <a:t>убієних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та тих, хто, ризикуючи життям, намагався врятувати євреїв. 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721523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Завдання роботи:</a:t>
            </a:r>
            <a:r>
              <a:rPr lang="uk-UA" sz="2800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u="sng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проаналізувати стан дослідження проблеми в науковій літературі та періодичній праці;</a:t>
            </a:r>
            <a:b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знайти факти, документи, свідчення про Голокост на Полтавщині, зокрема в Лубнах та Хоролі;</a:t>
            </a:r>
            <a:b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встановити імена жертв Голокосту в Хоролі;</a:t>
            </a:r>
            <a:b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знайти відомості про </a:t>
            </a:r>
            <a:r>
              <a:rPr lang="uk-UA" sz="2800" dirty="0" err="1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хорольців-рятівників</a:t>
            </a: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євреїв у період Катастрофи;</a:t>
            </a: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привернути увагу людей, особливо молоді, до жахливої трагедії з метою виховання взаєморозуміння і толерантності.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357166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Методи дослідження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143240" y="2143116"/>
            <a:ext cx="264320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imes New Roman" pitchFamily="18" charset="0"/>
              </a:rPr>
              <a:t>Систематизація вивченого</a:t>
            </a:r>
          </a:p>
        </p:txBody>
      </p:sp>
      <p:sp>
        <p:nvSpPr>
          <p:cNvPr id="4" name="Овал 3"/>
          <p:cNvSpPr/>
          <p:nvPr/>
        </p:nvSpPr>
        <p:spPr>
          <a:xfrm>
            <a:off x="5857884" y="1071546"/>
            <a:ext cx="264320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imes New Roman" pitchFamily="18" charset="0"/>
              </a:rPr>
              <a:t>Аналіз досліджуваного</a:t>
            </a:r>
          </a:p>
        </p:txBody>
      </p:sp>
      <p:sp>
        <p:nvSpPr>
          <p:cNvPr id="5" name="Овал 4"/>
          <p:cNvSpPr/>
          <p:nvPr/>
        </p:nvSpPr>
        <p:spPr>
          <a:xfrm>
            <a:off x="500034" y="1071546"/>
            <a:ext cx="2714644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imes New Roman" pitchFamily="18" charset="0"/>
              </a:rPr>
              <a:t>Відбір матеріалу</a:t>
            </a:r>
          </a:p>
        </p:txBody>
      </p:sp>
      <p:sp>
        <p:nvSpPr>
          <p:cNvPr id="6" name="Овал 5"/>
          <p:cNvSpPr/>
          <p:nvPr/>
        </p:nvSpPr>
        <p:spPr>
          <a:xfrm>
            <a:off x="785786" y="3857628"/>
            <a:ext cx="264320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imes New Roman" pitchFamily="18" charset="0"/>
              </a:rPr>
              <a:t>Узагальнення історичного матеріалу</a:t>
            </a:r>
          </a:p>
        </p:txBody>
      </p:sp>
      <p:sp>
        <p:nvSpPr>
          <p:cNvPr id="8" name="Овал 7"/>
          <p:cNvSpPr/>
          <p:nvPr/>
        </p:nvSpPr>
        <p:spPr>
          <a:xfrm>
            <a:off x="3857620" y="4643446"/>
            <a:ext cx="300039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imes New Roman" pitchFamily="18" charset="0"/>
              </a:rPr>
              <a:t>Інтерв’ю </a:t>
            </a:r>
          </a:p>
        </p:txBody>
      </p:sp>
      <p:sp>
        <p:nvSpPr>
          <p:cNvPr id="9" name="Овал 8"/>
          <p:cNvSpPr/>
          <p:nvPr/>
        </p:nvSpPr>
        <p:spPr>
          <a:xfrm>
            <a:off x="6000760" y="3143248"/>
            <a:ext cx="2714644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  <a:latin typeface="Arial" pitchFamily="34" charset="0"/>
                <a:ea typeface="Times New Roman" pitchFamily="18" charset="0"/>
              </a:rPr>
              <a:t>Контент-аналіз</a:t>
            </a:r>
            <a:endParaRPr lang="uk-UA" dirty="0" smtClean="0">
              <a:solidFill>
                <a:schemeClr val="tx2">
                  <a:lumMod val="10000"/>
                </a:schemeClr>
              </a:solidFill>
              <a:latin typeface="Arial" pitchFamily="34" charset="0"/>
            </a:endParaRPr>
          </a:p>
        </p:txBody>
      </p:sp>
      <p:cxnSp>
        <p:nvCxnSpPr>
          <p:cNvPr id="11" name="Прямая со стрелкой 10"/>
          <p:cNvCxnSpPr>
            <a:endCxn id="5" idx="7"/>
          </p:cNvCxnSpPr>
          <p:nvPr/>
        </p:nvCxnSpPr>
        <p:spPr>
          <a:xfrm rot="10800000" flipV="1">
            <a:off x="2817128" y="1000108"/>
            <a:ext cx="1183369" cy="322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1821637" y="1607331"/>
            <a:ext cx="2857520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643306" y="1571612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3286116" y="2143116"/>
            <a:ext cx="3643338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1"/>
          </p:cNvCxnSpPr>
          <p:nvPr/>
        </p:nvCxnSpPr>
        <p:spPr>
          <a:xfrm rot="16200000" flipH="1">
            <a:off x="4323762" y="1319783"/>
            <a:ext cx="2465662" cy="16834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857752" y="1000108"/>
            <a:ext cx="114300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142976" y="500042"/>
            <a:ext cx="6929486" cy="353943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Наукова новизна та особистий внесок дослідника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знайдено нові факти, документи, свідчення про Голокост на Полтавщині і, зокрема, в Хоролі та Лубнах відомості про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хорольців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 - рятівників євреїв;</a:t>
            </a:r>
          </a:p>
          <a:p>
            <a:pPr marL="0" marR="0" lvl="0" indent="1793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</a:rPr>
              <a:t>установлено імена окремих жертв Катастрофи в Хоролі та Лубнах.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4819" name="Picture 3" descr="ScanImage04"/>
          <p:cNvPicPr>
            <a:picLocks noChangeAspect="1" noChangeArrowheads="1"/>
          </p:cNvPicPr>
          <p:nvPr/>
        </p:nvPicPr>
        <p:blipFill>
          <a:blip r:embed="rId2" cstate="print"/>
          <a:srcRect r="4051" b="3978"/>
          <a:stretch>
            <a:fillRect/>
          </a:stretch>
        </p:blipFill>
        <p:spPr bwMode="auto">
          <a:xfrm>
            <a:off x="725012" y="4357694"/>
            <a:ext cx="157207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Рисунок 9" descr="l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4500570"/>
            <a:ext cx="2286003" cy="1606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 descr="IMG_91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4143380"/>
            <a:ext cx="1783484" cy="238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Лубн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286256"/>
            <a:ext cx="1785918" cy="2027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500034" y="1500174"/>
            <a:ext cx="8001056" cy="3785652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отримані результати дослідження будуть корисні всім, хто цікавиться проблемою Голокосту;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допоможуть зберегти пам’ять про жертв геноциду єврейського народу;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сприятимуть вихованню негативного ставлення до агресивного націоналізму, расизму, ксенофобії, антисемітизму, формуванню в українському суспільстві атмосфери толерантності, міжнаціональної та міжрелігійної злагоди та порозуміння.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Матеріал можна використати під час підготовки до уроків історії з теми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„Наш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край у роки Великої Вітчизняної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війни“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„Голокост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Полтавщині“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428604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Практичне значення</a:t>
            </a: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</a:rPr>
              <a:t>: 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4786346"/>
          </a:xfrm>
        </p:spPr>
        <p:txBody>
          <a:bodyPr>
            <a:normAutofit fontScale="90000"/>
          </a:bodyPr>
          <a:lstStyle/>
          <a:p>
            <a:pPr marL="0" lvl="0" algn="l" fontAlgn="base">
              <a:spcAft>
                <a:spcPct val="0"/>
              </a:spcAft>
            </a:pPr>
            <a:r>
              <a:rPr lang="uk-UA" sz="22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uk-UA" sz="2200" b="1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досліджувати проблему Голокосту в регіональному аспекті складно, тому що нацисти винищили цілі єврейські родини, крім того, багато згаяно часу, багатьох родичів жертв </a:t>
            </a:r>
            <a:r>
              <a:rPr lang="uk-UA" sz="24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Шоа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просто свідків уже немає з нами. Тож зараз так важливо хоч по маленькій крупинці збирати відомості про трагедію Катастрофи.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Отже, досліджуючи Голокост, ми змогли: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поглибити знання з цієї проблеми;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доповнити історію Голокосту на Полтавщині і, зокрема, в Хоролі та Лубнах деякими фактами, документами, свідченнями;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встановити імена деяких жертв Голокосту в Хоролі та Лубнах;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знайти відомості про </a:t>
            </a:r>
            <a:r>
              <a:rPr lang="uk-UA" sz="2400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хорольців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рятівників євреїв у період Катастрофи.</a:t>
            </a:r>
            <a:r>
              <a:rPr lang="uk-UA" sz="2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  <a:t/>
            </a:r>
            <a:br>
              <a:rPr lang="uk-UA" sz="22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</a:rPr>
            </a:br>
            <a:endParaRPr lang="ru-RU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785794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Висновки:</a:t>
            </a:r>
            <a:r>
              <a:rPr lang="uk-UA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76</TotalTime>
  <Words>315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Слайд 1</vt:lpstr>
      <vt:lpstr>Слайд 2</vt:lpstr>
      <vt:lpstr>Об’єкт нашого дослідження – знищення єврейського народу під час Другої світової війни.  Предмет дослідження – Голокост у Хоролі та Лубнах. </vt:lpstr>
      <vt:lpstr>Мета роботи:</vt:lpstr>
      <vt:lpstr>Слайд 5</vt:lpstr>
      <vt:lpstr>Слайд 6</vt:lpstr>
      <vt:lpstr>Слайд 7</vt:lpstr>
      <vt:lpstr>Слайд 8</vt:lpstr>
      <vt:lpstr> досліджувати проблему Голокосту в регіональному аспекті складно, тому що нацисти винищили цілі єврейські родини, крім того, багато згаяно часу, багатьох родичів жертв Шоа і просто свідків уже немає з нами. Тож зараз так важливо хоч по маленькій крупинці збирати відомості про трагедію Катастрофи. Отже, досліджуючи Голокост, ми змогли:  - поглибити знання з цієї проблеми;  - доповнити історію Голокосту на Полтавщині і, зокрема, в Хоролі та Лубнах деякими фактами, документами, свідченнями;  - встановити імена деяких жертв Голокосту в Хоролі та Лубнах;  - знайти відомості про хорольців - рятівників євреїв у період Катастрофи. 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2016-04-12T18:25:12Z</dcterms:created>
  <dcterms:modified xsi:type="dcterms:W3CDTF">2016-04-12T20:03:27Z</dcterms:modified>
</cp:coreProperties>
</file>