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0" r:id="rId9"/>
    <p:sldId id="269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52EF-0DC4-4A1F-8974-8CC1F06943A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6448-86AE-4E4A-8A81-73D599DF4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ambov.myrbs.ru/img/upload/0640x0480/00000263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751" y="0"/>
            <a:ext cx="96927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Вплив стресових факторів середовища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 на проростання бульб картоплі (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img.tourbina.ru/photos.3/2/9/293625/super.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3410" y="4000480"/>
            <a:ext cx="3450590" cy="2857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98170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Конотоп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ndos-escritorio.org/wallpapers/2012/08/1366x768/diseno-verde-estilo-flores-hd-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3011150" cy="73152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71480"/>
            <a:ext cx="4214842" cy="428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IMG_20160413_0622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43503" y="4214819"/>
            <a:ext cx="4857785" cy="3714776"/>
          </a:xfrm>
          <a:prstGeom prst="rect">
            <a:avLst/>
          </a:prstGeom>
        </p:spPr>
      </p:pic>
      <p:pic>
        <p:nvPicPr>
          <p:cNvPr id="9" name="Рисунок 8" descr="IMG_20160413_0623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060680" y="4632524"/>
            <a:ext cx="3913158" cy="293486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 днів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60413_0619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357694"/>
            <a:ext cx="4349752" cy="326231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71480"/>
          <a:ext cx="5738778" cy="381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28"/>
                <a:gridCol w="2397124"/>
                <a:gridCol w="1912926"/>
              </a:tblGrid>
              <a:tr h="66796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янка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Санте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70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5мм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70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70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№3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3.5мм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2.5мм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70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№4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0.1мм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0.2мм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ndos-escritorio.org/wallpapers/2012/08/1366x768/diseno-verde-estilo-flores-hd-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-457200"/>
            <a:ext cx="13011150" cy="7315200"/>
          </a:xfrm>
          <a:prstGeom prst="rect">
            <a:avLst/>
          </a:prstGeom>
          <a:noFill/>
        </p:spPr>
      </p:pic>
      <p:pic>
        <p:nvPicPr>
          <p:cNvPr id="7" name="Рисунок 6" descr="IMG_20160413_0616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642918"/>
            <a:ext cx="6572296" cy="492922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0"/>
            <a:ext cx="8229600" cy="4525963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днів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43422"/>
            <a:ext cx="4803793" cy="442915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642918"/>
          <a:ext cx="5429288" cy="407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117"/>
                <a:gridCol w="2408221"/>
                <a:gridCol w="1785950"/>
              </a:tblGrid>
              <a:tr h="81439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янка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Санте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39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8мм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6мм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39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6мм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5мм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39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№3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6мм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8мм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39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№4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0.5мм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0.6мм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IMG_20160413_0620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714884"/>
            <a:ext cx="4500562" cy="332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ndos-escritorio.org/wallpapers/2012/08/1366x768/diseno-verde-estilo-flores-hd-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</p:spPr>
      </p:pic>
      <p:pic>
        <p:nvPicPr>
          <p:cNvPr id="8" name="Рисунок 7" descr="IMG_20160414_120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143248"/>
            <a:ext cx="51435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21 день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DCIM\Camera\IMG_20160413_1956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714356"/>
            <a:ext cx="4714908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714356"/>
          <a:ext cx="5214942" cy="378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4"/>
                <a:gridCol w="2428892"/>
                <a:gridCol w="1571636"/>
              </a:tblGrid>
              <a:tr h="757243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янка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Санте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7243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12мм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10мм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7243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8мм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7мм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7243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№3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7мм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7.5мм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7243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№4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1.5мм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1мм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IMG_20160414_120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29132"/>
            <a:ext cx="5214942" cy="39112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ndos-escritorio.org/wallpapers/2012/08/1366x768/diseno-verde-estilo-flores-hd-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Тривалість періоду спокою у бульб картоплі залежить від сорту. Так бруньки ранньостиглих сортів проростають раніше.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Занадто інтенсивне освітлення гальмує ріст паростків, тому рекомендується комбінувати пророщування на світлі з подальшим затіненням.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Картопля в холоді й темряві практично не проростає. Присутні ознаки стресу.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Під дією стресових факторів рослина адаптується,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стресового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виснаженні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загибель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ambov.myrbs.ru/img/upload/0640x0480/00000263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751" y="0"/>
            <a:ext cx="969275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ondos-escritorio.org/wallpapers/2012/08/1366x768/diseno-verde-estilo-flores-hd-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-457200"/>
            <a:ext cx="1301115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0"/>
            <a:ext cx="6157898" cy="65722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проекту: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П’ятниця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Анастасія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Андріївна,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8 класу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Конотопської загальноосвітньої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школи І-ІІІ ступенів №10 Конотопської міської ради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Сумської області.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Керівник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проекту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Бойко Ірина Миколаївна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 біології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хімії,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Конотопської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загальноосвітньої школа І-ІІІ ступенів 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44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 descr="8UFkWftdP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18172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ondos-escritorio.org/wallpapers/2012/08/1366x768/diseno-verde-estilo-flores-hd-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515352" cy="45259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оптимальних умов пророщування бульб картоплі, як запорука отримання раннього урожаю.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мети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вивчити біологічні особливості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проаналізувати теоретичні та практичні аспекти застосування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морфометричних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методів досліджень;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визначити параметри проростків бульб картоплі;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ndos-escritorio.org/wallpapers/2012/08/1366x768/diseno-verde-estilo-flores-hd-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Гіпотеза дослідження: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для отримання якісних проростків бульби картоплі необхідно пророщувати в теплі й темряві.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Об'єкт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дослідження: бульби картоплі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 сортів Слов’янка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Санте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Предмет дослідження: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реакція проростків бульб картоплі на вплив абіотичних факторів зовнішнього середовища.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786322"/>
            <a:ext cx="6096851" cy="2343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ndos-escritorio.org/wallpapers/2012/08/1366x768/diseno-verde-estilo-flores-hd-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8658196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Досліджувані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Слов’янка               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Санте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Порахували кількість вічок на кожному зразку. Середній показник по сорту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Слов’янка  10 штук,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сорту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Санте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                   штук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990256"/>
            <a:ext cx="3823659" cy="286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ndos-escritorio.org/wallpapers/2012/08/1366x768/diseno-verde-estilo-flores-hd-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Визначили місця для пророщування: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№1- на підвіконні. Це світле й тепле місце.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60413_0616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631272"/>
            <a:ext cx="5635636" cy="4226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os-escritorio.org/wallpapers/2012/08/1366x768/diseno-verde-estilo-flores-hd-16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2518561" cy="70382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5916" y="1000108"/>
            <a:ext cx="12073022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№2 – на батареї.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Тепле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й тіньове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1026" name="Picture 2" descr="F:\IMG_20160413_193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70562"/>
            <a:ext cx="6408712" cy="3511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os-escritorio.org/wallpapers/2012/08/1366x768/diseno-verde-estilo-flores-hd-16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0"/>
            <a:ext cx="121979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№3 – закрита коробка 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5" name="Рисунок 4" descr="IMG_20160413_0619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928802"/>
            <a:ext cx="5849950" cy="4387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os-escritorio.org/wallpapers/2012/08/1366x768/diseno-verde-estilo-flores-hd-16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-125443"/>
            <a:ext cx="12421071" cy="69834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№4 – в холодильнику. </a:t>
            </a:r>
            <a:endParaRPr lang="uk-UA" dirty="0"/>
          </a:p>
        </p:txBody>
      </p:sp>
      <p:pic>
        <p:nvPicPr>
          <p:cNvPr id="5" name="Рисунок 4" descr="IMG_20160413_0620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714488"/>
            <a:ext cx="5992826" cy="449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338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Вплив стресових факторів середовища  на проростання бульб картоплі (Solanum tuberosum) </vt:lpstr>
      <vt:lpstr>Слайд 2</vt:lpstr>
      <vt:lpstr>Слайд 3</vt:lpstr>
      <vt:lpstr>Слайд 4</vt:lpstr>
      <vt:lpstr>Досліджувані сорти картоплі:  Слов’янка                  Санте   </vt:lpstr>
      <vt:lpstr>Слайд 6</vt:lpstr>
      <vt:lpstr>№2 – на батареї.  Тепле й тіньове місце </vt:lpstr>
      <vt:lpstr>№3 – закрита коробка в приміщенні. </vt:lpstr>
      <vt:lpstr> №4 – в холодильнику. 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Вплив стресових факторів середовища  на проростання бульб картоплі (Solanum tuberosum) </dc:title>
  <dc:creator>Home PC</dc:creator>
  <cp:lastModifiedBy>lenovo</cp:lastModifiedBy>
  <cp:revision>34</cp:revision>
  <dcterms:created xsi:type="dcterms:W3CDTF">2016-04-12T18:34:14Z</dcterms:created>
  <dcterms:modified xsi:type="dcterms:W3CDTF">2016-04-14T09:40:25Z</dcterms:modified>
</cp:coreProperties>
</file>