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6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B5A-AE6A-4F3F-8EAA-526A343F62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4C36-2CC0-4ED6-9CB8-6B8020C4B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B5A-AE6A-4F3F-8EAA-526A343F62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4C36-2CC0-4ED6-9CB8-6B8020C4B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B5A-AE6A-4F3F-8EAA-526A343F62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4C36-2CC0-4ED6-9CB8-6B8020C4B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B5A-AE6A-4F3F-8EAA-526A343F62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4C36-2CC0-4ED6-9CB8-6B8020C4B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B5A-AE6A-4F3F-8EAA-526A343F62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4C36-2CC0-4ED6-9CB8-6B8020C4B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B5A-AE6A-4F3F-8EAA-526A343F62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4C36-2CC0-4ED6-9CB8-6B8020C4B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B5A-AE6A-4F3F-8EAA-526A343F62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4C36-2CC0-4ED6-9CB8-6B8020C4B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B5A-AE6A-4F3F-8EAA-526A343F62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4C36-2CC0-4ED6-9CB8-6B8020C4B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B5A-AE6A-4F3F-8EAA-526A343F62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4C36-2CC0-4ED6-9CB8-6B8020C4B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B5A-AE6A-4F3F-8EAA-526A343F62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4C36-2CC0-4ED6-9CB8-6B8020C4B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DB5A-AE6A-4F3F-8EAA-526A343F62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44C36-2CC0-4ED6-9CB8-6B8020C4B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1DB5A-AE6A-4F3F-8EAA-526A343F62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44C36-2CC0-4ED6-9CB8-6B8020C4B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«Голодомор 1932–1933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Конотопщині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://xn--80aaelcctm1cdig2dxhg.xn--p1ai/files/2015/11/candl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86058"/>
            <a:ext cx="6072230" cy="358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Особливості Голодомору у навчальних закладах м. Конотоп та району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D:\Моя Робота\Конкурси\МАН Юніор\Голодомор\Архів\ДАСО\Діти гол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302326" cy="5214974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786314" y="1428736"/>
            <a:ext cx="407196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Повідомлення інспектора дошкільного виховання Конотопського районного відділу народної освіти до Київського обласного відділу народної освіти, обласного відділу постачання та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Конотопторгу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непостачання хліба в травні місяці дитячим закладам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Конотопського району.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червня 1932р.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ДАСО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537.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пр.71.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рк. 15. 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Вшанування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яті жертв Голодомору 1932-1933 рр. на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Конотопщині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D:\Camera\20160405_093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785927"/>
            <a:ext cx="3000396" cy="4000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5364320"/>
            <a:ext cx="4552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Пам’ятний знак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жертвам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Голодомору</a:t>
            </a:r>
          </a:p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м. Конотоп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C:\Users\User\Desktop\Голод наочн\Коното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44237"/>
            <a:ext cx="4500569" cy="31563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Вшанування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яті жертв Голодомору 1932-1933 рр. на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Конотопщині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User\Desktop\Голод наочн\02 - 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4574736" cy="32956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429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Пам’ятний знак жертвам Голодомору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 с. Підлипне Конотопського району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5443381"/>
            <a:ext cx="3286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Пам’ятний знак жертвам Голодомору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 с. 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язове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Конотопського району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C:\Users\User\Desktop\Голод наочн\554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85926"/>
            <a:ext cx="2571768" cy="36604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Вшанування конотопськими школярами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яті жертв Голодомору 1932-1933 рр.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 descr="C:\Users\User\Desktop\Голод наочн\01 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2043110" cy="2945588"/>
          </a:xfrm>
          <a:prstGeom prst="rect">
            <a:avLst/>
          </a:prstGeom>
          <a:noFill/>
        </p:spPr>
      </p:pic>
      <p:pic>
        <p:nvPicPr>
          <p:cNvPr id="26626" name="Picture 2" descr="C:\Users\User\Desktop\Голод наочн\01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321480"/>
            <a:ext cx="2214578" cy="3294248"/>
          </a:xfrm>
          <a:prstGeom prst="rect">
            <a:avLst/>
          </a:prstGeom>
          <a:noFill/>
        </p:spPr>
      </p:pic>
      <p:pic>
        <p:nvPicPr>
          <p:cNvPr id="26627" name="Picture 3" descr="C:\Users\User\Desktop\Голод наочн\01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71612"/>
            <a:ext cx="2095498" cy="3067636"/>
          </a:xfrm>
          <a:prstGeom prst="rect">
            <a:avLst/>
          </a:prstGeom>
          <a:noFill/>
        </p:spPr>
      </p:pic>
      <p:pic>
        <p:nvPicPr>
          <p:cNvPr id="26628" name="Picture 4" descr="C:\Users\User\Desktop\Голод наочн\01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500462"/>
            <a:ext cx="2247070" cy="32146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57166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Вивчення конотопськими школярами особливостей Голодомору 1932-1933 рр.</a:t>
            </a:r>
            <a:endParaRPr lang="ru-RU" sz="2800" b="1" dirty="0"/>
          </a:p>
        </p:txBody>
      </p:sp>
      <p:pic>
        <p:nvPicPr>
          <p:cNvPr id="27650" name="Picture 2" descr="D:\Camera\20160404_154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2553908" cy="3405211"/>
          </a:xfrm>
          <a:prstGeom prst="rect">
            <a:avLst/>
          </a:prstGeom>
          <a:noFill/>
        </p:spPr>
      </p:pic>
      <p:pic>
        <p:nvPicPr>
          <p:cNvPr id="27651" name="Picture 3" descr="C:\Users\User\Desktop\Юніор\20160404_154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071810"/>
            <a:ext cx="2571768" cy="3429024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 rot="10800000" flipV="1">
            <a:off x="5643570" y="1496254"/>
            <a:ext cx="350043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чином, в процесі дослідження нами була досягнута мета та вирішені головні завдання роботи. В цілому, необхідно зазначити, що кожен українець повинен знати масштаби цієї трагедії, внаслідок якої в мирний час на своїй землі загинули мученицькою смертю мільйони наших земляків. І не тільки знати, а й передавати це знання дітям і онукам, шанувати пам'ять загиблих, робити все можливе, аби подібні події не могли повторитися ніколи.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0034" y="3606815"/>
            <a:ext cx="4286280" cy="3179771"/>
          </a:xfrm>
        </p:spPr>
        <p:txBody>
          <a:bodyPr>
            <a:no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b="0" dirty="0" smtClean="0">
                <a:latin typeface="Times New Roman" pitchFamily="18" charset="0"/>
                <a:cs typeface="Times New Roman" pitchFamily="18" charset="0"/>
              </a:rPr>
              <a:t>Полонська Анастасія Андріївна, учениця 7-А класу, Конотопської загальноосвітньої школи </a:t>
            </a:r>
          </a:p>
          <a:p>
            <a:r>
              <a:rPr lang="uk-UA" b="0" dirty="0" smtClean="0">
                <a:latin typeface="Times New Roman" pitchFamily="18" charset="0"/>
                <a:cs typeface="Times New Roman" pitchFamily="18" charset="0"/>
              </a:rPr>
              <a:t>І-ІІІ ступенів № 10 Конотопської міської ради Сумської області</a:t>
            </a:r>
            <a:endParaRPr lang="ru-RU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59381" y="3571876"/>
            <a:ext cx="4041775" cy="2894019"/>
          </a:xfrm>
        </p:spPr>
        <p:txBody>
          <a:bodyPr>
            <a:no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Науковий керівник: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0" dirty="0" smtClean="0">
                <a:latin typeface="Times New Roman" pitchFamily="18" charset="0"/>
                <a:cs typeface="Times New Roman" pitchFamily="18" charset="0"/>
              </a:rPr>
              <a:t>Клименко Антон Сергійович, вчитель історії Конотопської загальноосвітньої школи </a:t>
            </a:r>
          </a:p>
          <a:p>
            <a:r>
              <a:rPr lang="uk-UA" b="0" dirty="0" smtClean="0">
                <a:latin typeface="Times New Roman" pitchFamily="18" charset="0"/>
                <a:cs typeface="Times New Roman" pitchFamily="18" charset="0"/>
              </a:rPr>
              <a:t>І-ІІІ ступенів № 10 Конотопської міської ради Сумської області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User\Desktop\Наст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2"/>
            <a:ext cx="2071702" cy="3590545"/>
          </a:xfrm>
          <a:prstGeom prst="rect">
            <a:avLst/>
          </a:prstGeom>
          <a:noFill/>
        </p:spPr>
      </p:pic>
      <p:pic>
        <p:nvPicPr>
          <p:cNvPr id="1026" name="Picture 2" descr="C:\Users\User\Desktop\89746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5210" y="404812"/>
            <a:ext cx="2364376" cy="30956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358246" cy="1214446"/>
          </a:xfrm>
        </p:spPr>
        <p:txBody>
          <a:bodyPr>
            <a:normAutofit/>
          </a:bodyPr>
          <a:lstStyle/>
          <a:p>
            <a:pPr algn="just"/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Мета дослідження</a:t>
            </a:r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 – розкрити причини, хід та наслідки Голодомору 1932–1933 рр. на </a:t>
            </a:r>
            <a:r>
              <a:rPr lang="uk-UA" sz="2700" dirty="0" err="1">
                <a:latin typeface="Times New Roman" pitchFamily="18" charset="0"/>
                <a:cs typeface="Times New Roman" pitchFamily="18" charset="0"/>
              </a:rPr>
              <a:t>Конотопщині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19288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Для поставленої мети необхідно вирішити наступні </a:t>
            </a:r>
            <a:r>
              <a:rPr kumimoji="0" lang="uk-U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завдання: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28596" y="3143247"/>
            <a:ext cx="8229600" cy="3000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Визначити причини Голодомору на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Конотопщині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Охарактеризувати перебіг Голодомору в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Конотопсьому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районі Сумської області та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м.Конотоп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Розглянути основні напрямки діяльності радянської влади під час Голодомору 1932–1933 рр. у регіоні.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З’ясувати наслідки Голодомору на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Конотопщині</a:t>
            </a: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034" y="571480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</a:t>
            </a:r>
            <a:r>
              <a:rPr lang="uk-UA" sz="2800" b="1" dirty="0"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єкт дослідження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Голодомор 1932</a:t>
            </a:r>
            <a:r>
              <a:rPr lang="uk-UA" sz="2800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1933 рр. в Україні.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дослідження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сутність та регіональні особливості Голодомору 1932</a:t>
            </a:r>
            <a:r>
              <a:rPr lang="uk-UA" sz="2800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1933 рр. на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Конотопщині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D:\Camera\20160405_091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2972256"/>
            <a:ext cx="4000528" cy="3191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D:\Camera\20160405_091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3" y="3000372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14876" y="1785926"/>
            <a:ext cx="4143404" cy="3429024"/>
          </a:xfrm>
        </p:spPr>
        <p:txBody>
          <a:bodyPr anchor="t">
            <a:noAutofit/>
          </a:bodyPr>
          <a:lstStyle/>
          <a:p>
            <a:pPr algn="just"/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Доповідна записка уповноважених райкому </a:t>
            </a:r>
            <a:r>
              <a:rPr lang="uk-UA" sz="1800" b="0" dirty="0" err="1" smtClean="0"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/б/У В.Горбачова, Ф.Кобзаря та секретаря партійного осередку с. </a:t>
            </a:r>
            <a:r>
              <a:rPr lang="uk-UA" sz="1800" b="0" dirty="0" err="1" smtClean="0">
                <a:latin typeface="Times New Roman" pitchFamily="18" charset="0"/>
                <a:cs typeface="Times New Roman" pitchFamily="18" charset="0"/>
              </a:rPr>
              <a:t>Шаповалівка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 Конотопського району Київської області </a:t>
            </a:r>
            <a:r>
              <a:rPr lang="uk-UA" sz="1800" b="0" dirty="0" err="1" smtClean="0">
                <a:latin typeface="Times New Roman" pitchFamily="18" charset="0"/>
                <a:cs typeface="Times New Roman" pitchFamily="18" charset="0"/>
              </a:rPr>
              <a:t>Кузнецова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 до Конотопського райкому </a:t>
            </a:r>
            <a:r>
              <a:rPr lang="uk-UA" sz="1800" b="0" dirty="0" err="1" smtClean="0"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/б/У про негативне відношення селян до хлібозаготівлі. Не раніше 20 серпня 1932 р.</a:t>
            </a:r>
          </a:p>
          <a:p>
            <a:pPr algn="just"/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ДАСО.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Ф. П.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42.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Оп.1.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0" dirty="0" err="1" smtClean="0"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. 167.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 Арк. 97.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285728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Основними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причинами Голодомору на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Конотопщині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у 1932–1933 рр. були надмірні для селян норми хлібозаготівлі.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5" descr="D:\Моя Робота\Конкурси\МАН Юніор\Голодомор\Архів\ДАСО\шап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01634"/>
            <a:ext cx="4000528" cy="55135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429156"/>
            <a:ext cx="4000528" cy="2071678"/>
          </a:xfrm>
        </p:spPr>
        <p:txBody>
          <a:bodyPr anchor="t">
            <a:noAutofit/>
          </a:bodyPr>
          <a:lstStyle/>
          <a:p>
            <a:pPr algn="l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Про вимогу активу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с.Соснівка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Конотопського району</a:t>
            </a:r>
            <a:br>
              <a:rPr lang="uk-UA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організувати суд над одноосібником</a:t>
            </a:r>
            <a:br>
              <a:rPr lang="uk-UA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Григорцем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, у якого бригада виявила</a:t>
            </a:r>
            <a:br>
              <a:rPr lang="uk-UA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приховане зерно.</a:t>
            </a:r>
            <a:br>
              <a:rPr lang="uk-UA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Комуна. – 1932. – № 34. – 23 березня.</a:t>
            </a:r>
            <a:br>
              <a:rPr lang="uk-UA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ДАСО. – Інв. № 1347. – Арк.1</a:t>
            </a:r>
            <a:endParaRPr lang="uk-UA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D:\Моя Робота\Конкурси\МАН Юніор\Голодомор\Архів\Книга памяті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71480"/>
            <a:ext cx="4513850" cy="371477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43438" y="4429132"/>
            <a:ext cx="4286280" cy="24288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Вирок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нарсуду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Конотопського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району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стосовно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громадянина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с.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Любитове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В.М.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Артюха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засудженого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навмисне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невиконання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плану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хлібозаготівлі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kumimoji="0" lang="uk-UA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ДАСО.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Ф. Р. – 4777. – Оп. 450. – Арк.20.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1" name="Picture 3" descr="C:\Users\User\Desktop\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4019072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81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Чорна дошка Конотопського району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14282" y="4714884"/>
            <a:ext cx="8643966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Резолюція бюро Конотопського райкому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КП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/б/У про занесення на </a:t>
            </a:r>
            <a:r>
              <a:rPr lang="uk-UA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чорну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дошку”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селищ Бочечки, Козацьке, Малий Самбір, Хижки Конотопського району Чернігівської області та посилення роботи по виконанню хлібозаготівлі. 16 листопада 1932 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ДАСО.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.П.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42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п.1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168.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рк. 83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84.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D:\Моя Робота\Конкурси\МАН Юніор\Голодомор\Архів\ДАСО\Хліб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02444"/>
            <a:ext cx="3214710" cy="2698060"/>
          </a:xfrm>
          <a:prstGeom prst="rect">
            <a:avLst/>
          </a:prstGeom>
          <a:noFill/>
        </p:spPr>
      </p:pic>
      <p:pic>
        <p:nvPicPr>
          <p:cNvPr id="9" name="Picture 4" descr="D:\Моя Робота\Конкурси\МАН Юніор\Голодомор\Архів\ДАСО\Хлібоза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0174" y="1285860"/>
            <a:ext cx="5167624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214290"/>
            <a:ext cx="4149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Спогади очевидців</a:t>
            </a:r>
            <a:endParaRPr lang="uk-UA" sz="5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User\Desktop\Голод наочн\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142984"/>
            <a:ext cx="2617551" cy="36563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857233"/>
            <a:ext cx="45005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Голод запам'ятала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все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життя. Важко навіть, зараз згадувати. У нашій сім'ї були батько, мати, моя старша сестра і я. Ми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рашенно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голодували. Харчів ніяких не було, тому їли лободу, квіти акації, калачики, гичку з буряка, гнилу картоплю. Легше було тим сім'ям, у кого хтось працював на підприємстві і одержував пайок. Наші батьки не мали роботи.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Першими попухли й померли від голоду батьки.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початку, мама, потім - батько.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теж була слабкою, весь час спала.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Старша сестра вирішила відвезти мене в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Буринь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родичів. Від голоду я була ніби сонна. На нашому вокзалі сестра відвернулась на деякий час, а мене без тями забрали з вокзалу в інтернат у с. Козацьке. Прийшла до тями я уже в інтернаті. Це, напевно, і врятувало мене від голодної смерті.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357818" y="5072074"/>
            <a:ext cx="3571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Записано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Віхниченко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Марії Кіндратівни, 1928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жительки м. Конотоп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1198324"/>
            <a:ext cx="42148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Голод пам'ятаю по розповідях дорослих: батьків, сусідів. Багато людей тоді пухли й помирали від голоду. Наша сім'я сильно 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голодувала, бо наш батько працював на залізниці, одержував пайок. Мама добре шила і підробляла шиттям. У господарстві була корова. У магазинах продуктів не було.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Чула, що був такий магазин, де було багато продуктів, але їх не можна було купити, можна було виміняти на золоті речі. Люди несли іуди і за безцінь віддавати свої коштовності, щоб хоч якось вижити. Це були страшні часи.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282339"/>
            <a:ext cx="4149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Спогади очевидців</a:t>
            </a:r>
            <a:endParaRPr lang="uk-UA" sz="5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User\Desktop\Голод наочн\87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262136"/>
            <a:ext cx="2695580" cy="38813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72066" y="5270857"/>
            <a:ext cx="371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Записано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Мурашкіної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амари Степанівни 1928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жительки м. Конотоп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808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«Голодомор 1932–1933 рр. на Конотопщині»</vt:lpstr>
      <vt:lpstr>Слайд 2</vt:lpstr>
      <vt:lpstr>Мета дослідження – розкрити причини, хід та наслідки Голодомору 1932–1933 рр. на Конотопщині.</vt:lpstr>
      <vt:lpstr>Слайд 4</vt:lpstr>
      <vt:lpstr>Слайд 5</vt:lpstr>
      <vt:lpstr>Про вимогу активу с.Соснівка Конотопського району організувати суд над одноосібником Григорцем, у якого бригада виявила приховане зерно. Комуна. – 1932. – № 34. – 23 березня. ДАСО. – Інв. № 1347. – Арк.1</vt:lpstr>
      <vt:lpstr>Чорна дошка Конотопського району</vt:lpstr>
      <vt:lpstr>Слайд 8</vt:lpstr>
      <vt:lpstr>Слайд 9</vt:lpstr>
      <vt:lpstr>Особливості Голодомору у навчальних закладах м. Конотоп та району</vt:lpstr>
      <vt:lpstr>Вшанування пам’яті жертв Голодомору 1932-1933 рр. на Конотопщині</vt:lpstr>
      <vt:lpstr>Вшанування пам’яті жертв Голодомору 1932-1933 рр. на Конотопщині</vt:lpstr>
      <vt:lpstr>Вшанування конотопськими школярами пам’яті жертв Голодомору 1932-1933 рр. 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«Голодомор 1932–1933 рр. на Конотопщині»</dc:title>
  <dc:creator>User</dc:creator>
  <cp:lastModifiedBy>User</cp:lastModifiedBy>
  <cp:revision>29</cp:revision>
  <dcterms:created xsi:type="dcterms:W3CDTF">2016-04-05T17:46:48Z</dcterms:created>
  <dcterms:modified xsi:type="dcterms:W3CDTF">2016-04-06T02:12:20Z</dcterms:modified>
</cp:coreProperties>
</file>