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6" r:id="rId2"/>
    <p:sldId id="275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71" r:id="rId13"/>
    <p:sldId id="272" r:id="rId14"/>
    <p:sldId id="273" r:id="rId15"/>
    <p:sldId id="27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0" autoAdjust="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77E4-FCC6-4B19-9DAE-CEA69807A2F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F2B8F-EBE3-4C61-A978-E79D4B70A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F2B8F-EBE3-4C61-A978-E79D4B70AB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D137A0-7946-4D5D-A1CF-267F62FACC0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0F6A85-710D-4DA3-9270-4E6442F05C2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8558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ЄВРЕЙСЬКОГО НАРОДУ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ОКУПАЦІЙНОГО РЕЖИМУ  НА КОНОТОПЩИНІ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7839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Роботу виконала: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Лебідь Юлія Олександрівна,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класу Конотопської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загальноосвітньої школи І-ІІІ ступенів № 10</a:t>
            </a:r>
          </a:p>
          <a:p>
            <a:pPr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Науковий керівник: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Дубовик Віталій Володимирович,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учитель історії Конотопської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загальноосвітньої школи І-ІІІ ступенів № 10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спеціаліст вищої кваліфікаційної категорі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his.img.pravda.com/images/doc/6/4/646f1d5-5-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6" y="1916832"/>
            <a:ext cx="349751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4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ПОЧЕСНЕ ЗВАННЯ «ПРАВЕДНИК НАРОДІВ СВІТУ»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416615"/>
              </p:ext>
            </p:extLst>
          </p:nvPr>
        </p:nvGraphicFramePr>
        <p:xfrm>
          <a:off x="457200" y="1935163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КОНОТОПСЬКІ «ПРАВЕДНИКИ НАРОДІВ СВІТУ»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ВРЯТОВАНІ ЄВРЕЇ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Василь та Марина Бугай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</a:t>
                      </a:r>
                      <a:r>
                        <a:rPr kumimoji="0" lang="uk-UA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Фельдман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Тетера</a:t>
                      </a:r>
                      <a:r>
                        <a:rPr kumimoji="0" lang="uk-UA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Меланія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Григорій та Євгеній </a:t>
                      </a:r>
                      <a:r>
                        <a:rPr kumimoji="0" lang="uk-UA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Тетери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Віра Чайка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Віра, Микола і </a:t>
                      </a:r>
                      <a:r>
                        <a:rPr kumimoji="0" lang="uk-UA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</a:t>
                      </a:r>
                      <a:r>
                        <a:rPr kumimoji="0" lang="uk-UA" sz="2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Лернери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00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ПОЧЕСНІ ГРАМОТИ «ПРАВЕДНИК НАРОДІВ СВІТУ»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МАН-ЮНІОР 2015 на Київ\МАН Лебідь\фото євреї\_DSC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5163"/>
            <a:ext cx="367240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АН-ЮНІОР 2015 на Київ\МАН Лебідь\фото євреї\_DSC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8164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6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ЯТНИК ПО ВУЛИЦІ УСПЕНСЬКО-ТРОЇЦЬКІЙ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МАН-ЮНІОР 2015 на Київ\МАН Лебідь\фото євреї\20160330_133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7444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АН-ЮНІОР 2015 на Київ\МАН Лебідь\фото євреї\20160330_133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8884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1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ЯТНИК ПО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ВУЛИЦІ ТУРГЕНЄВА</a:t>
            </a:r>
            <a:endParaRPr lang="ru-RU" sz="3200" dirty="0"/>
          </a:p>
        </p:txBody>
      </p:sp>
      <p:pic>
        <p:nvPicPr>
          <p:cNvPr id="6146" name="Picture 2" descr="C:\Users\User\Desktop\МАН-ЮНІОР 2015 на Київ\МАН Лебідь\фото євреї\20160330_143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35163"/>
            <a:ext cx="3672407" cy="451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АН-ЮНІОР 2015 на Київ\МАН Лебідь\фото євреї\20160330_142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3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КОНОТОПСЬКИЙ  БЛАГОДІЙНИЙ ФОНД  ЕСТЕР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МАН-ЮНІОР 2015 на Київ\МАН Лебідь\фото євреї\20160328_13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35163"/>
            <a:ext cx="3600399" cy="44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АН-ЮНІОР 2015 на Київ\МАН Лебідь\фото євреї\20160328_130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3843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1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КОНОТОПСЬКОГО  БЛАГОДІЙНОГО ФОНДУ 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ЕСТЕР</a:t>
            </a:r>
            <a:endParaRPr lang="ru-RU" sz="3200" dirty="0"/>
          </a:p>
        </p:txBody>
      </p:sp>
      <p:pic>
        <p:nvPicPr>
          <p:cNvPr id="8194" name="Picture 2" descr="C:\Users\User\Desktop\МАН-ЮНІОР 2015 на Київ\МАН Лебідь\фото євреї\_DSC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1277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6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dylibu-shkola.ucoz.ru/im578x383-logo_pobed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80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НАД ПРОЕКТОМ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ебідь\20160407_135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192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4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47248" cy="4434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окупаційного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Конотопщини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 18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1941 року  по 11вересня 1943 року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08704" y="1920085"/>
            <a:ext cx="3456384" cy="443484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47248" cy="44348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ознайомитися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та опрацювати наукову літературу, що висвітлює досліджуване питання;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дослідити статистичні дані щодо єврейського народу під час окупаційного режиму території Конотопу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німецько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нацистськими окупантами;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проаналізувати особливості геноциду єврейського народу на території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Конотопщини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під час окупації.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1700792" y="1920085"/>
            <a:ext cx="1080120" cy="443484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96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  МЕЖІ  ОКУПАЦІЇ  КОНОТОПЩИНИ</a:t>
            </a:r>
            <a:endParaRPr lang="ru-RU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18.09.1941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11.09.1943 року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go2.imgsmail.ru/imgpreview?key=27807e60dbaa007b&amp;mb=imgdb_preview_4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73016"/>
            <a:ext cx="352839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opwar.ru/uploads/posts/2010-07/1279477860_photo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88843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57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ПРІЗВИЩА ЄВРЕЙСЬКИХ СІМЕЙ, ЩО БУЛИ ЗНИЩЕНІ В </a:t>
            </a:r>
            <a:r>
              <a:rPr lang="uk-UA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м.КОНОТОП</a:t>
            </a:r>
            <a:endParaRPr lang="ru-RU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Поляков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Зінгер,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Мільнер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Гальперен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Коган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Фрідман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Шапіро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Бондарь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Хзарайський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Долгановський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Сорін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Левіт,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Зусман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Золотарьов,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Голубков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Хайсман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Лайх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Файнбліт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Бєлявський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Каган,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Лівшиц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Красніков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Марголін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Шуб,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Аврущенко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Сегал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Шер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Френкель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Масін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Піскун,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Нейман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Лернер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8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ЗАГИБЛИХ ЄВРЕЇВ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МАН-ЮНІОР 2015 на Київ\МАН Лебідь\фото євреї\_DSC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1" y="1772816"/>
            <a:ext cx="33123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МАН-ЮНІОР 2015 на Київ\МАН Лебідь\фото євреї\_DSC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1683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8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РОЗКОПКИ РОЗСТРІЛІВ ЄВРЕЇВ (1943-1944  рр.)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МАН-ЮНІОР 2015 на Київ\МАН Лебідь\фото євреї\_DSC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7686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4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20688"/>
            <a:ext cx="784887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СПИСОК, ЩО БУВ ІДЕНТИФІКОВАНИЙ ПРАЦІВНИКАМИ МУЗЕЮ ЯД ВАШЕМ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МАН-ЮНІОР 2015 на Київ\МАН Лебідь\фото євреї\_DSC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96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304</TotalTime>
  <Words>286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Theme</vt:lpstr>
      <vt:lpstr>ГЕНОЦИД ЄВРЕЙСЬКОГО НАРОДУ ПІД ЧАС ОКУПАЦІЙНОГО РЕЖИМУ  НА КОНОТОПЩИНІ</vt:lpstr>
      <vt:lpstr>РОБОТА НАД ПРОЕКТОМ</vt:lpstr>
      <vt:lpstr>МЕТА ДОСЛІДЖЕННЯ:</vt:lpstr>
      <vt:lpstr>ЗАВДАННЯ ДОСЛІДЖЕННЯ:</vt:lpstr>
      <vt:lpstr> ХРОНОЛОГІЧНІ  МЕЖІ  ОКУПАЦІЇ  КОНОТОПЩИНИ</vt:lpstr>
      <vt:lpstr>ПРІЗВИЩА ЄВРЕЙСЬКИХ СІМЕЙ, ЩО БУЛИ ЗНИЩЕНІ В м.КОНОТОП</vt:lpstr>
      <vt:lpstr>Презентация PowerPoint</vt:lpstr>
      <vt:lpstr>Презентация PowerPoint</vt:lpstr>
      <vt:lpstr>Презентация PowerPoint</vt:lpstr>
      <vt:lpstr>ПОЧЕСНЕ ЗВАННЯ «ПРАВЕДНИК НАРОДІВ СВІТУ» </vt:lpstr>
      <vt:lpstr>ПОЧЕСНІ ГРАМОТИ «ПРАВЕДНИК НАРОДІВ СВІТУ»</vt:lpstr>
      <vt:lpstr>ПАМ’ЯТНИК ПО ВУЛИЦІ УСПЕНСЬКО-ТРОЇЦЬКІЙ </vt:lpstr>
      <vt:lpstr>ПАМ’ЯТНИК ПО ВУЛИЦІ ТУРГЕНЄВА</vt:lpstr>
      <vt:lpstr>КОНОТОПСЬКИЙ  БЛАГОДІЙНИЙ ФОНД  ЕСТЕР</vt:lpstr>
      <vt:lpstr>МУЗЕЙ КОНОТОПСЬКОГО  БЛАГОДІЙНОГО ФОНДУ  ЕСТЕР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НАЦИСТСЬКО-  НІМЕЦЬКИЙ ОКУПАЦІЙНИЙ РЕЖИМ  НА КОНОТОПЩИНІ</dc:title>
  <dc:creator>Оксана</dc:creator>
  <cp:lastModifiedBy>User</cp:lastModifiedBy>
  <cp:revision>31</cp:revision>
  <dcterms:created xsi:type="dcterms:W3CDTF">2015-03-23T18:03:03Z</dcterms:created>
  <dcterms:modified xsi:type="dcterms:W3CDTF">2016-04-07T16:57:15Z</dcterms:modified>
</cp:coreProperties>
</file>