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265" r:id="rId5"/>
    <p:sldId id="259" r:id="rId6"/>
    <p:sldId id="266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851648" cy="187220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«Воздействие музыки на живые организмы»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  ученица 9-А класса</a:t>
            </a:r>
            <a:br>
              <a:rPr lang="ru-RU" dirty="0" smtClean="0"/>
            </a:br>
            <a:r>
              <a:rPr lang="ru-RU" dirty="0" smtClean="0"/>
              <a:t>ХООШ № 42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Фатеева Полина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85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sz="80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 Спасибо за внимание!    </a:t>
            </a:r>
            <a:endParaRPr lang="ru-RU" sz="80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32" y="3944532"/>
            <a:ext cx="473266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7" y="10374"/>
            <a:ext cx="4556364" cy="262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7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8517632" cy="782960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rgbClr val="7030A0"/>
                </a:solidFill>
                <a:latin typeface="Mistral" panose="03090702030407020403" pitchFamily="66" charset="0"/>
              </a:rPr>
              <a:t> </a:t>
            </a:r>
            <a:r>
              <a:rPr lang="ru-RU" sz="80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                     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Основное содержание 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935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latin typeface="+mj-lt"/>
              </a:rPr>
              <a:t>Цель</a:t>
            </a:r>
            <a:r>
              <a:rPr lang="ru-RU" sz="2000" dirty="0">
                <a:latin typeface="+mj-lt"/>
              </a:rPr>
              <a:t>: </a:t>
            </a:r>
            <a:r>
              <a:rPr lang="ru-RU" sz="2000" dirty="0" smtClean="0">
                <a:latin typeface="+mj-lt"/>
              </a:rPr>
              <a:t>выявить</a:t>
            </a:r>
            <a:r>
              <a:rPr lang="ru-RU" sz="2000" dirty="0">
                <a:latin typeface="+mj-lt"/>
              </a:rPr>
              <a:t>, какая музыка благотворно воздействует на человека и  </a:t>
            </a:r>
            <a:r>
              <a:rPr lang="ru-RU" sz="2000" dirty="0" smtClean="0">
                <a:latin typeface="+mj-lt"/>
              </a:rPr>
              <a:t>живые организмы, а </a:t>
            </a:r>
            <a:r>
              <a:rPr lang="ru-RU" sz="2000" dirty="0">
                <a:latin typeface="+mj-lt"/>
              </a:rPr>
              <a:t>какая </a:t>
            </a:r>
            <a:r>
              <a:rPr lang="ru-RU" sz="2000" dirty="0" smtClean="0">
                <a:latin typeface="+mj-lt"/>
              </a:rPr>
              <a:t>обладает разрушающей </a:t>
            </a:r>
            <a:r>
              <a:rPr lang="ru-RU" sz="2000" dirty="0">
                <a:latin typeface="+mj-lt"/>
              </a:rPr>
              <a:t>силой</a:t>
            </a:r>
          </a:p>
          <a:p>
            <a:pPr marL="0" indent="0">
              <a:buNone/>
            </a:pPr>
            <a:r>
              <a:rPr lang="ru-RU" sz="2000" b="1" i="1" dirty="0" smtClean="0">
                <a:latin typeface="+mj-lt"/>
              </a:rPr>
              <a:t> Задачи</a:t>
            </a:r>
            <a:r>
              <a:rPr lang="ru-RU" sz="2000" dirty="0">
                <a:latin typeface="+mj-lt"/>
              </a:rPr>
              <a:t>:</a:t>
            </a:r>
          </a:p>
          <a:p>
            <a:r>
              <a:rPr lang="ru-RU" sz="2000" dirty="0">
                <a:latin typeface="+mj-lt"/>
              </a:rPr>
              <a:t>1. Изучить литературу по предмету исследования и обозначить точки зрения авторов.</a:t>
            </a:r>
          </a:p>
          <a:p>
            <a:r>
              <a:rPr lang="ru-RU" sz="2000" dirty="0">
                <a:latin typeface="+mj-lt"/>
              </a:rPr>
              <a:t>2. Провести лабораторное исследование по изучению воздействия музыки.</a:t>
            </a:r>
          </a:p>
          <a:p>
            <a:r>
              <a:rPr lang="ru-RU" sz="2000" dirty="0">
                <a:latin typeface="+mj-lt"/>
              </a:rPr>
              <a:t>3. Наблюдая, выявить действие различных жанров музыки на объект исследования.</a:t>
            </a:r>
          </a:p>
          <a:p>
            <a:r>
              <a:rPr lang="ru-RU" sz="2000" dirty="0">
                <a:latin typeface="+mj-lt"/>
              </a:rPr>
              <a:t>4. Сравнить результаты наблюдений.</a:t>
            </a:r>
          </a:p>
          <a:p>
            <a:r>
              <a:rPr lang="ru-RU" sz="2000" dirty="0">
                <a:latin typeface="+mj-lt"/>
              </a:rPr>
              <a:t>5. Сделать выводы о воздействии музыки на рост и развитие живых организмов</a:t>
            </a:r>
            <a:r>
              <a:rPr lang="ru-RU" dirty="0">
                <a:latin typeface="+mj-lt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8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istral" panose="03090702030407020403" pitchFamily="66" charset="0"/>
              </a:rPr>
              <a:t>Содержание</a:t>
            </a:r>
            <a:endParaRPr lang="ru-RU" sz="80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/>
              <a:t>Предмет исследования: </a:t>
            </a:r>
            <a:r>
              <a:rPr lang="ru-RU" sz="2400" dirty="0"/>
              <a:t>музыка различных направлений.</a:t>
            </a:r>
          </a:p>
          <a:p>
            <a:r>
              <a:rPr lang="ru-RU" sz="2400" b="1" i="1" dirty="0"/>
              <a:t>Методы исследования</a:t>
            </a:r>
            <a:r>
              <a:rPr lang="ru-RU" sz="2400" dirty="0"/>
              <a:t>: сбор информации, цитирование, наблюдение, сравнение, анализ, систематизация., лабораторное исследование.</a:t>
            </a:r>
          </a:p>
          <a:p>
            <a:r>
              <a:rPr lang="ru-RU" sz="2400" b="1" i="1" dirty="0"/>
              <a:t>Значимость</a:t>
            </a:r>
            <a:r>
              <a:rPr lang="ru-RU" sz="2400" dirty="0"/>
              <a:t>: наша работа может быть использована другими людьми, чтобы решить, какую полезно слушать музыку, а какую нет. Авторы относят свою работу к предмету “музыка”, потому что она выполнена в рамках образовательной программы по музыке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sz="8000" dirty="0" smtClean="0">
                <a:latin typeface="Mistral" panose="03090702030407020403" pitchFamily="66" charset="0"/>
              </a:rPr>
              <a:t>Актуальность</a:t>
            </a:r>
            <a:endParaRPr lang="ru-RU" sz="80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560840" cy="4389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>
                <a:latin typeface="+mj-lt"/>
              </a:rPr>
              <a:t>Актуальность</a:t>
            </a:r>
            <a:r>
              <a:rPr lang="ru-RU" dirty="0">
                <a:latin typeface="+mj-lt"/>
              </a:rPr>
              <a:t> работы заключается в том, что с каждым десятилетием в современном мире музыка становится быстрее и агрессивнее, появилось множество музыкальных направлений. А музыкальные звуки и ритмы обладают определенной силой воздействия на окружающую среду и живые организмы. Перед нами стоит проблема изучения положительного и разрушительного воздействия музыки на человека и другие </a:t>
            </a:r>
            <a:r>
              <a:rPr lang="ru-RU" dirty="0" smtClean="0">
                <a:latin typeface="+mj-lt"/>
              </a:rPr>
              <a:t>живые организмы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 </a:t>
            </a:r>
          </a:p>
          <a:p>
            <a:pPr algn="just"/>
            <a:r>
              <a:rPr lang="ru-RU" b="1" i="1" dirty="0" smtClean="0">
                <a:latin typeface="+mj-lt"/>
              </a:rPr>
              <a:t>Новизна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работы в том, что в доступных источниках недостаточно информации о влиянии музыки на конкретные виды живых организмов</a:t>
            </a:r>
          </a:p>
        </p:txBody>
      </p:sp>
    </p:spTree>
    <p:extLst>
      <p:ext uri="{BB962C8B-B14F-4D97-AF65-F5344CB8AC3E}">
        <p14:creationId xmlns:p14="http://schemas.microsoft.com/office/powerpoint/2010/main" val="92222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70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8000" dirty="0" smtClean="0">
                <a:latin typeface="Mistral" panose="03090702030407020403" pitchFamily="66" charset="0"/>
              </a:rPr>
              <a:t>Музыкальная медицина</a:t>
            </a:r>
            <a:endParaRPr lang="ru-RU" sz="80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340768"/>
            <a:ext cx="8229600" cy="460514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+mj-lt"/>
              </a:rPr>
              <a:t>Музыка... Такая земная и неземная. Музыка - словно отражение иного пространства, иного времени, иных миров. Она звучит и в шуме водопада, и шелесте листьев, и пении птиц. Музыкой наполнены травы, тянущиеся к Солнцу, ибо Солнце - сама музыка. В час восхода оно поет Земле песню о встрече, а при заходе - мелодию разлуки.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3"/>
            <a:ext cx="7488832" cy="362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743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100298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   Музыкальная медицина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3963353" cy="3960440"/>
          </a:xfrm>
        </p:spPr>
        <p:txBody>
          <a:bodyPr>
            <a:noAutofit/>
          </a:bodyPr>
          <a:lstStyle/>
          <a:p>
            <a:r>
              <a:rPr lang="ru-RU" sz="2000" dirty="0"/>
              <a:t>Целительное воздействие музыки на живые организмы было замечено еще на заре цивилизации. Первым оценил лечебное действие звуков Пифагор. Он же, кстати, и предложил понятие “музыкальной медицины”. Музыка влияет на организм человека </a:t>
            </a:r>
            <a:r>
              <a:rPr lang="ru-RU" sz="2000" dirty="0" smtClean="0"/>
              <a:t>всесторонне. Гармония </a:t>
            </a:r>
            <a:r>
              <a:rPr lang="ru-RU" sz="2000" dirty="0"/>
              <a:t>музыкальных звуков способствует формированию эстетического вкуса, развивает интеллект, усидчивость и даже черты лидера. Кроме того, музыка весьма существенно влияет на развитие образной памяти.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11175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7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sz="8000" dirty="0" smtClean="0">
                <a:latin typeface="Mistral" panose="03090702030407020403" pitchFamily="66" charset="0"/>
              </a:rPr>
              <a:t>Эффект Моцарта</a:t>
            </a:r>
            <a:endParaRPr lang="ru-RU" sz="80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3816424" cy="49851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Специалисты </a:t>
            </a:r>
            <a:r>
              <a:rPr lang="ru-RU" sz="2400" dirty="0"/>
              <a:t>считают музыку Моцарта феноменом в области воздействия музыки на живые организмы.</a:t>
            </a:r>
            <a:br>
              <a:rPr lang="ru-RU" sz="2400" dirty="0"/>
            </a:br>
            <a:r>
              <a:rPr lang="ru-RU" sz="2400" dirty="0"/>
              <a:t>Интересным фактом явилось то, что музыка Моцарта повышала умственные способности у всех участников эксперимента - как у тех, кто любит Моцарта, так и у тех, кому она не нравится. В свое время Гете отмечал, что ему всегда работается лучше после прослушивания скрипичного концерта </a:t>
            </a:r>
            <a:r>
              <a:rPr lang="ru-RU" sz="2400" dirty="0" smtClean="0"/>
              <a:t>Бетховена.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04556" cy="491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557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5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Звуковой яд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4176464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К сожалению, с каждым десятилетием в современном мире музыка становится быстрее и агрессивнее, появилось множество музыкальных направлений, и большинство из них действуют разрушительно на живые организмы, особенно </a:t>
            </a:r>
            <a:r>
              <a:rPr lang="ru-RU" sz="1800" dirty="0" smtClean="0"/>
              <a:t>сверхгромкие </a:t>
            </a:r>
            <a:r>
              <a:rPr lang="ru-RU" sz="1800" dirty="0"/>
              <a:t>звуки – подобную музыку специалисты называют “музыкой–убийцей”, “звуковым ядом”. За подобный прогресс мы платим серьёзными сбоями в центральной нервной системе, нарушениями сна, депрессиями и повышенной раздражительностью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32048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4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25760"/>
            <a:ext cx="4485184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istral" panose="03090702030407020403" pitchFamily="66" charset="0"/>
              </a:rPr>
              <a:t>                    </a:t>
            </a:r>
            <a:r>
              <a:rPr lang="ru-RU" sz="80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Вывод:</a:t>
            </a:r>
            <a:endParaRPr lang="ru-RU" sz="80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63" y="1124744"/>
            <a:ext cx="3816424" cy="5181208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В выводе можно сказать о том, что классическая музыка прошлого и настоящего времени всегда будет актуальна и ценима человечеством во все времена, поскольку она пронизана положительным энергетическим потенциалом, приносит слушателю радость. А рок – музыка и сверхгромкие звуки действуют разрушительно на все живые организмы.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Один </a:t>
            </a:r>
            <a:r>
              <a:rPr lang="ru-RU" sz="2400" dirty="0"/>
              <a:t>древний мыслитель говорил: </a:t>
            </a:r>
            <a:r>
              <a:rPr lang="ru-RU" sz="2400" dirty="0" smtClean="0"/>
              <a:t>«Слушать </a:t>
            </a:r>
            <a:r>
              <a:rPr lang="ru-RU" sz="2400" dirty="0"/>
              <a:t>прекрасное и </a:t>
            </a:r>
            <a:r>
              <a:rPr lang="ru-RU" sz="2400" dirty="0" smtClean="0"/>
              <a:t>видеть </a:t>
            </a:r>
            <a:r>
              <a:rPr lang="ru-RU" sz="2400" dirty="0"/>
              <a:t>прекрасное – значит </a:t>
            </a:r>
            <a:r>
              <a:rPr lang="ru-RU" sz="2400" dirty="0" smtClean="0"/>
              <a:t>улучшаться!»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511256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61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502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«Воздействие музыки на живые организмы»</vt:lpstr>
      <vt:lpstr>                       Основное содержание </vt:lpstr>
      <vt:lpstr>Содержание</vt:lpstr>
      <vt:lpstr>              Актуальность</vt:lpstr>
      <vt:lpstr>     Музыкальная медицина</vt:lpstr>
      <vt:lpstr>   Музыкальная медицина</vt:lpstr>
      <vt:lpstr>            Эффект Моцарта</vt:lpstr>
      <vt:lpstr>                Звуковой яд</vt:lpstr>
      <vt:lpstr>                    Вывод: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«Воздействие музыки на живые организмы»</dc:title>
  <dc:creator>Ольга</dc:creator>
  <cp:lastModifiedBy>Ольга</cp:lastModifiedBy>
  <cp:revision>9</cp:revision>
  <dcterms:created xsi:type="dcterms:W3CDTF">2016-04-19T11:19:29Z</dcterms:created>
  <dcterms:modified xsi:type="dcterms:W3CDTF">2016-04-19T12:51:43Z</dcterms:modified>
</cp:coreProperties>
</file>