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5" r:id="rId8"/>
    <p:sldId id="262" r:id="rId9"/>
    <p:sldId id="264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 varScale="1">
        <p:scale>
          <a:sx n="107" d="100"/>
          <a:sy n="107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42D765-7926-4D83-92F0-DAAAC0BC1AF5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D31E46-BEEC-4D52-A69F-E491F0362A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157192"/>
            <a:ext cx="2952328" cy="158417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1600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Науково-досл</a:t>
            </a:r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дницька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робота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10-А </a:t>
            </a:r>
            <a:r>
              <a:rPr lang="ru-RU" sz="1600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класу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ЗОШ № 42 </a:t>
            </a:r>
            <a:r>
              <a:rPr lang="ru-RU" sz="1600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Миколаїва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uk-UA" sz="1600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Белоусова</a:t>
            </a:r>
            <a:r>
              <a:rPr lang="uk-UA" sz="16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Дмитра Васильовича</a:t>
            </a:r>
            <a:endParaRPr lang="ru-RU" sz="1600" i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</a:t>
            </a:r>
            <a:r>
              <a:rPr lang="en-US" sz="1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вник </a:t>
            </a:r>
            <a:r>
              <a:rPr lang="ru-RU" sz="1600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Колода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Юр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ївна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94545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Китай</a:t>
            </a:r>
            <a:r>
              <a:rPr lang="vi-VN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Великий </a:t>
            </a:r>
            <a:r>
              <a:rPr lang="ru-RU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стрибок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3221" y="692696"/>
            <a:ext cx="59695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Миколаївська загальноосвітня школа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I-III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ступен</a:t>
            </a:r>
            <a:r>
              <a:rPr lang="uk-UA" b="1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№42</a:t>
            </a:r>
            <a:endParaRPr lang="uk-UA" b="1" i="1" dirty="0"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Миколаївської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ради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Миколаївської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області</a:t>
            </a:r>
            <a:endParaRPr lang="ru-RU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233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Отголоски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8144782" cy="2016224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смерти Мао </a:t>
            </a:r>
            <a:r>
              <a:rPr lang="ru-RU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Хуа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Гофэн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(новый и значительно менее авторитетный лидер КНР) пытался укрепить свои позиции путём попытки проведения нового Большого Скачка. За прообраз предполагалось брать 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Дацин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Дачжай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выдвинутые ещё 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Линь </a:t>
            </a:r>
            <a:r>
              <a:rPr lang="ru-RU" sz="18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яокак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истинно </a:t>
            </a:r>
            <a:r>
              <a:rPr lang="ru-RU" sz="1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коммунистические предприятия, работающие на военной дисциплине — без материальных стимулов. Эта инициатива была подавлена авторитетом Дэн Сяопина и других ветеранов партии.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052735"/>
            <a:ext cx="5107068" cy="33937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884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7"/>
            <a:ext cx="4680520" cy="52565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Изучив 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методы, применявшиеся в Китае при построении 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справедливого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общества, исторически сложившиеся традиции китайского народа, можно сделать следующие выводы:</a:t>
            </a:r>
          </a:p>
          <a:p>
            <a:pPr algn="ctr"/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применявшиеся для победы революции в Китае в течение нескольких десятилетий, были не просто жестокими, но даже бесчеловечными.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Ошибочная политика правительства в период «большого скачка»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привела к голоду по всей стране, подняла крестьянство к сопротивлению,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привело к падению авторитета КПК.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Политика «большого скачка» и «культурной революции» 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привела к гибели 65 млн. человек, уничтожению национального богатства народов Китая, созданного тысячелетиями существования этой страны.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было достигнуто построение общества социальной справедливости.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результате многолетней борьбы правительство возвращается к до-</a:t>
            </a:r>
          </a:p>
          <a:p>
            <a:pPr algn="ctr"/>
            <a:r>
              <a:rPr lang="ru-RU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революционным методам экономики – допускается частный сектор в промышленном производстве и выделяет земельные наделы крестьянам.</a:t>
            </a:r>
          </a:p>
          <a:p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196752"/>
            <a:ext cx="3175000" cy="4622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269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4632" cy="864096"/>
          </a:xfrm>
        </p:spPr>
        <p:txBody>
          <a:bodyPr/>
          <a:lstStyle/>
          <a:p>
            <a:pPr algn="ctr"/>
            <a:r>
              <a:rPr lang="vi-VN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Большо́й скачо́к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vi-VN" sz="16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Большо́й </a:t>
            </a:r>
            <a:r>
              <a:rPr lang="vi-VN" sz="1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скачо́к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vi-VN" sz="16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экономическая и политическая кампания в Китае с 1958 по 1960 год, нацеленная на укрепление индустриальной базы и резкий подъём экономики страны и имевшая трагические последствия для китайского народа.</a:t>
            </a:r>
            <a:endParaRPr lang="ru-RU" sz="16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842" y="1556792"/>
            <a:ext cx="4320480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106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6864" cy="864096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Исторические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предпосылки</a:t>
            </a: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1484784"/>
            <a:ext cx="4318248" cy="464193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Большому скачку предшествовали сложные события китайской истории. Страна постепенно восстанавливалась после долгой войны, организовывалась промышленность.</a:t>
            </a:r>
          </a:p>
          <a:p>
            <a:pPr algn="ctr"/>
            <a:r>
              <a:rPr lang="ru-RU" sz="8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 проведен ряд реформ — в частности, запрещены религиозные организации и мистические ритуалы, проведена частичная коллективизация и образованы малые крестьянские хозяйства, государство взяло на себя контроль за распределением сельскохозяйственной продукции. Китай поначалу старался подражать опыту СССР и использовал советских специалистов.</a:t>
            </a:r>
          </a:p>
          <a:p>
            <a:r>
              <a:rPr lang="ru-RU" sz="1050" dirty="0"/>
              <a:t/>
            </a:r>
            <a:br>
              <a:rPr lang="ru-RU" sz="1050" dirty="0"/>
            </a:br>
            <a:endParaRPr lang="ru-RU" sz="105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3641774" cy="45703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838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244351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Политика Большого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скачка</a:t>
            </a: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3682" y="4687410"/>
            <a:ext cx="8144782" cy="133387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Большой скачок вылился в ряд массовых всекитайских кампаний, к которым привлекалось практически всё население, приближавшееся по численности к миллиарду человек.</a:t>
            </a:r>
          </a:p>
          <a:p>
            <a:pPr algn="ctr"/>
            <a:r>
              <a:rPr lang="ru-RU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Большим скачком была названа вторая китайская пятилетка (1958—1963).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772816"/>
            <a:ext cx="3888432" cy="27841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497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8136904" cy="1296144"/>
          </a:xfrm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Социальные преобразования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4248472" cy="4320480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основе опыта коллективизации в СССР Мао Цзэдун готовил преобразования социальной структуры. Основой будущего идеального общественного строя в Китае должна была стать «народная коммуна». «Народная коммуна, — писал Мао, — является лучшей формой постепенного перехода от социализма к коммунизму и в своем развитии она будет исходной структурой будущего коммунистического общества»</a:t>
            </a:r>
            <a:endParaRPr lang="ru-RU" sz="20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28800"/>
            <a:ext cx="3476928" cy="4850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825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ru-RU" sz="4900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Реформы сельского хозяйства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8208912" cy="5112568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Сельское хозяйство в годы Большого скачка было полигоном для широкомасштабных социальных и агропромышленных экспериментов.</a:t>
            </a:r>
          </a:p>
          <a:p>
            <a:pPr algn="ctr"/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Велось строительство ирригационной системы, частично неэффективное из-за отсутствия квалифицированных инженеров.</a:t>
            </a:r>
          </a:p>
          <a:p>
            <a:pPr algn="ctr"/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Эксперименты по засеву зерновых базировались также на разработках советского академика (позже подвергнутого критике) Лысенко и его последователей. Пробовалось, например, засевать семена более густо с глубокой вспашкой, из расчёта, что система корней, уходящих вглубь, позволит избежать конкуренции растений, и появятся более плотные урожаи.</a:t>
            </a:r>
          </a:p>
          <a:p>
            <a:pPr algn="ctr"/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Кампания по уничтожению воробьёв привела к тяжёлым нарушениям экологического баланса, в результате которых резко увеличилась популяция насекомых, истреблявших урожаи.</a:t>
            </a:r>
          </a:p>
          <a:p>
            <a:pPr algn="ctr"/>
            <a:r>
              <a:rPr lang="ru-RU" sz="2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Волюнтаристские эксперименты в сочетании с коллективизацией привели к обширному голоду.</a:t>
            </a:r>
          </a:p>
          <a:p>
            <a:pPr algn="ctr"/>
            <a:r>
              <a:rPr lang="ru-RU" sz="1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0042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992888" cy="1368152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Последствия Большого скачка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8144782" cy="266429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3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1959 и 1960 годах два года подряд стояла плохая погода, что привело к крайне низким урожаям и голоду в ряде провинций. На это </a:t>
            </a:r>
            <a:r>
              <a:rPr lang="ru-RU" sz="23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наложилось</a:t>
            </a:r>
            <a:r>
              <a:rPr lang="ru-RU" sz="23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крупное наводнение из-за разлива реки Янцзы, от которого погибло два миллиона человек</a:t>
            </a:r>
            <a:endParaRPr lang="en-US" sz="23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 сильная засуха была в 1960 г., она поразила северные провинции. Засуха </a:t>
            </a:r>
            <a:r>
              <a:rPr lang="ru-RU" sz="23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наложилась</a:t>
            </a:r>
            <a:r>
              <a:rPr lang="ru-RU" sz="23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перегибы коллективизации и на последствия экспериментов по уничтожению воробьёв. Огромное количество людей вымерло от голода в самой плодородной провинции Сычуань</a:t>
            </a:r>
            <a:endParaRPr lang="en-US" sz="23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январе 1961 года состоялся IX пленум ЦК КПК, который решил приостановить политику Большого скачка в сельском хозяйстве и принял чрезвычайные меры по закупке зерна в Канаде и Австралии. Реальная заработная плата снизилась в городах на 10 %. В целом политика «большого скачка» обошлась Китаю почти в 70 млрд долларов, что составляло около одной трети валового национального продукта страны</a:t>
            </a:r>
            <a:r>
              <a:rPr lang="ru-RU" sz="2300" i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endParaRPr lang="ru-RU" sz="2300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Согласно архивным данным компартии Китая, примерно 45 миллионов китайцев погибли от голода между 1958 и 1962 годами</a:t>
            </a:r>
          </a:p>
          <a:p>
            <a:pPr algn="ctr"/>
            <a:endParaRPr lang="en-US" sz="1200" dirty="0" smtClean="0"/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980728"/>
            <a:ext cx="3654152" cy="27406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912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err="1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Лушаньская</a:t>
            </a: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партконференция и её </a:t>
            </a: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последствия</a:t>
            </a:r>
            <a:endParaRPr lang="ru-RU" sz="3600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8144782" cy="338437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жёсткая критика политики Большого скачка прозвучала на </a:t>
            </a:r>
            <a:r>
              <a:rPr lang="ru-RU" sz="40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Лушаньской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партконференции в июле—августе 1959 года, выступал маршал </a:t>
            </a:r>
            <a:r>
              <a:rPr lang="ru-RU" sz="40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Пэн</a:t>
            </a: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Дэхуай</a:t>
            </a: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выразил несогласие с политикой мобилизации всей страны на осуществление кустарной выплавки стали, указал на поспешность в проведении </a:t>
            </a:r>
            <a:r>
              <a:rPr lang="ru-RU" sz="40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коммунизации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критиковал обстановку, сложившуюся в политбюро ЦК КПК, за отступление от принципов коллективного руководства, поставил вопрос об ответственности всех руководителей партии, «включая товарища Мао Цзэдуна», за ситуацию, сложившуюся в </a:t>
            </a: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стране. 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дальнейшем он был смещён Мао Цзэдуном со всех постов, на его место был назначен Линь </a:t>
            </a:r>
            <a:r>
              <a:rPr lang="ru-RU" sz="40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Бяо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8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97152"/>
            <a:ext cx="8144782" cy="133387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партии возникло серьёзное противостояние, которое продолжалось вплоть до Культурной Революции. В итоге Мао Цзэдун публично признал допущенные ошибки, он даже покинул пост Председателя КНР, уступив его 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Шаоци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(он оставался Председателем КПК и Председателем Военного Совета). </a:t>
            </a:r>
            <a:endParaRPr lang="en-US" sz="2800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Хозяйственной деятельностью занялись вплотную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Шаоци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 Дэн Сяопин, им пришлось принять ряд прагматических мер, чтобы хотя бы частично выправить ситуацию. Они занялись </a:t>
            </a:r>
            <a:r>
              <a:rPr lang="ru-RU" sz="2800" i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деколлективизацией</a:t>
            </a:r>
            <a:r>
              <a:rPr lang="ru-RU" sz="2800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частичным возвратом к «капиталистическим» методам управления.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40" y="548680"/>
            <a:ext cx="3888432" cy="29163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3789040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Сельский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храм в </a:t>
            </a:r>
            <a:r>
              <a:rPr lang="ru-RU" sz="11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1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Хубэй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стене которого виден лозунг: «Мао Цзэдун — спаситель китайского народа», видимо, относящийся к периоду Большого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скачка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49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261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Китай «Великий стрибок»</vt:lpstr>
      <vt:lpstr>Большо́й скачо́к</vt:lpstr>
      <vt:lpstr>Исторические предпосылки</vt:lpstr>
      <vt:lpstr>Политика Большого скачка</vt:lpstr>
      <vt:lpstr>Социальные преобразования </vt:lpstr>
      <vt:lpstr>Реформы сельского хозяйства </vt:lpstr>
      <vt:lpstr>Последствия Большого скачка </vt:lpstr>
      <vt:lpstr>Лушаньская партконференция и её последствия</vt:lpstr>
      <vt:lpstr>Презентация PowerPoint</vt:lpstr>
      <vt:lpstr>   Отголоски </vt:lpstr>
      <vt:lpstr>Заключение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Китай «Большо́й скачок»</dc:title>
  <dc:creator>User</dc:creator>
  <cp:lastModifiedBy>User</cp:lastModifiedBy>
  <cp:revision>10</cp:revision>
  <dcterms:created xsi:type="dcterms:W3CDTF">2016-04-06T12:58:36Z</dcterms:created>
  <dcterms:modified xsi:type="dcterms:W3CDTF">2016-04-06T14:28:02Z</dcterms:modified>
</cp:coreProperties>
</file>