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57" r:id="rId4"/>
    <p:sldId id="259" r:id="rId5"/>
    <p:sldId id="266" r:id="rId6"/>
    <p:sldId id="269" r:id="rId7"/>
    <p:sldId id="270" r:id="rId8"/>
    <p:sldId id="271" r:id="rId9"/>
    <p:sldId id="272" r:id="rId10"/>
    <p:sldId id="273" r:id="rId11"/>
    <p:sldId id="275" r:id="rId12"/>
    <p:sldId id="277" r:id="rId13"/>
    <p:sldId id="278" r:id="rId14"/>
    <p:sldId id="279" r:id="rId15"/>
    <p:sldId id="284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995120" cy="1584176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Пологівський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авчально-виховний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омплекс «загальноосвітній навчальний заклад-дошкільний навчальний заклад»                                                        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Пологівської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районної ради, Запорізької області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E:\МАН ІСТОРИК\PIC_038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t="22885" r="35550" b="10263"/>
          <a:stretch/>
        </p:blipFill>
        <p:spPr bwMode="auto">
          <a:xfrm>
            <a:off x="1475656" y="2132856"/>
            <a:ext cx="2088232" cy="313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251520" y="5385800"/>
            <a:ext cx="4409993" cy="851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Керівник: вчитель історії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Калюжна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Тамара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Микола</a:t>
            </a:r>
            <a:r>
              <a:rPr kumimoji="0" lang="uk-UA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ївна</a:t>
            </a: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4572000" y="5410964"/>
            <a:ext cx="4391471" cy="12458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Бик Катерина Олександрівна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учениця 9 класу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F:\Історія\Фото\Я2.jpg"/>
          <p:cNvPicPr>
            <a:picLocks noChangeAspect="1" noChangeArrowheads="1"/>
          </p:cNvPicPr>
          <p:nvPr/>
        </p:nvPicPr>
        <p:blipFill>
          <a:blip r:embed="rId3" cstate="print"/>
          <a:srcRect l="7744" r="7072" b="19661"/>
          <a:stretch>
            <a:fillRect/>
          </a:stretch>
        </p:blipFill>
        <p:spPr bwMode="auto">
          <a:xfrm>
            <a:off x="5364088" y="2132856"/>
            <a:ext cx="222458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Наслідки голодомору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За різними оцінками вчених загинули від 7 до 10 млн. осіб. Україна не долічилася від 10 до 25 % свого населення, втрачаючи його по 25 тисяч осіб на день, по тисячі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годину,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 17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щохвилини. 11 тисяч сіл опустіли. Тривалість життя у 1933р. у чоловіків становила 7,3 років, а у жінок – 10,9 років.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Наслідки 30-х р. Україна відчуває дотепер.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ятники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жертв Голодомору</a:t>
            </a:r>
            <a:b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Укра</a:t>
            </a:r>
            <a:r>
              <a:rPr lang="uk-UA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їні</a:t>
            </a:r>
            <a:r>
              <a:rPr lang="uk-UA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944215"/>
          </a:xfrm>
        </p:spPr>
        <p:txBody>
          <a:bodyPr>
            <a:normAutofit fontScale="85000" lnSpcReduction="20000"/>
          </a:bodyPr>
          <a:lstStyle/>
          <a:p>
            <a:pPr lvl="0" algn="r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О, миттєвосте, стій! Дай хвилину…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спокуту до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Пам’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хрестах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вивчаю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родину.</a:t>
            </a:r>
          </a:p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Й колосок на надгріб я кладу.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			О.Забарний.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F:\Історія\Фото\м. Кам'янець - Подільсь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2976"/>
            <a:ext cx="178219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Історія\Фото\м. Оде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852936"/>
            <a:ext cx="1944216" cy="239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Історія\Фото\м. Чернігі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05064"/>
            <a:ext cx="1512168" cy="2433902"/>
          </a:xfrm>
          <a:prstGeom prst="rect">
            <a:avLst/>
          </a:prstGeom>
          <a:noFill/>
        </p:spPr>
      </p:pic>
      <p:pic>
        <p:nvPicPr>
          <p:cNvPr id="1029" name="Picture 5" descr="F:\Історія\Фото\Монумент у селі Довгалівка Вінницької обл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1872208" cy="249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F:\Історія\Фото\Памятник у Києві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836712"/>
            <a:ext cx="3108387" cy="20722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292494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м. Київ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5373216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м. Одеса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3573016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м. Чернігів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6021288"/>
            <a:ext cx="1671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Довгалівка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Вінницька обл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5805264"/>
            <a:ext cx="27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янець-Подільський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 були покарані винні?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В 2010 р. судовим розглядом завершилася кримінальна справа за фактом здійснення злочину геноциду. Винними суд визнав 7 вищих керівників СРСР та УРСР.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Й. Сталін – генеральний секретар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ЦК ВКП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(б)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Каганович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і П. Постишев – секретарі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ЦК ВКП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(б)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В. Молотов – голова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Раднаркому.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С. Косіор – генеральний секретар 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ЦК КП(б)У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М.  Хатаєвич – ІІ секретар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ЦК КП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(б)У.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В. Чубар – голова Раднаркому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Хоча жодного з обвинувачуваних вже не було в живих,</a:t>
            </a:r>
          </a:p>
          <a:p>
            <a:pPr>
              <a:buNone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процес мав велике історичне значення.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89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Вшанування 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яті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26 листопада 1998 р. – було встановлено День 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яті жертв голодомору (кожна четверта субота листопада)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10 листопада 2003 р. – 58 сесія Генеральної Асамблеї ООН – визнала голодомор 1932-1933 рр. в Україні актом геноциду.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28 листопада 2006 р. – Верховна Рада ухвалила закон «Про Голодомор 32-33рр.». як геноцид українського народу. Більше як 20 країн на державному рівні визнали ці події в Україні </a:t>
            </a:r>
          </a:p>
          <a:p>
            <a:pPr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  актом геноциду українського народу.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F:\Історія\с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891" y="4936638"/>
            <a:ext cx="1967109" cy="1921362"/>
          </a:xfrm>
          <a:prstGeom prst="rect">
            <a:avLst/>
          </a:prstGeom>
          <a:noFill/>
        </p:spPr>
      </p:pic>
      <p:pic>
        <p:nvPicPr>
          <p:cNvPr id="2051" name="Picture 3" descr="F:\Історія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3176"/>
            <a:ext cx="336757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336704"/>
          </a:xfrm>
        </p:spPr>
        <p:txBody>
          <a:bodyPr numCol="1"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кажеш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голодомору?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голодного села?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бачив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пусту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зерно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вариво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виймали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забирали прямо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горшків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Окрайці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виривали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малечі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торбинок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нужденних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кажеш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голодомору?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урожай,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суціль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викачували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двору,-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Греби,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людям не лишай!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 села,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вимерлі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Російським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поспіль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заселяв?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чиєму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сумлінні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Імперський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молох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затуляв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бачив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 у 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зловісну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пухлих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померлих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шляхах.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стоять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очах…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кажеш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голодомору!</a:t>
            </a:r>
          </a:p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Вірш Д. Білоуса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Покоління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ст. мають чітко усвідомлювати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масштаби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втрат, що поніс народ України, адже саме йому доведеться робити висновки на майбутнє. І тому сьогодні ми маємо докласти всіх зусиль, щоб у майбутньому житті українського народу це ніколи не повторилося. Ми просто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зобов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назавжди увічнити у своїй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яті тих, хто став безвинною жертвою голодомору. Тобто, як зазначено в одній із книг: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”Навчати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ятати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Досліджувати”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Історія 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О. Бойко,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видавництво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АкадемВидав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2004р.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Національна книга памяті жертв голодомору 1932-1933років в Україні; м. Київ, В. К. Борисенко, О. М. Веселов, В. М. Даниленко. К.: Фенікс, 2008р.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Скорбота серця. Хрестоматія – посібник з історії голодоморів  в Україні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ст.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Гавриленко. Запоріжжя  “Просвіта”, 2003р.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   Кульчицький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С.В. Демографічні наслідки голодомору 1933 р.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	в Україні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 К.: Ін-т історії України, НАН України, 2003 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  «У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країна Історія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О.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Субтильний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видавництво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Либідь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	1993р.</a:t>
            </a:r>
          </a:p>
          <a:p>
            <a:pPr marL="514350" indent="-514350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4800" b="1" dirty="0" err="1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еноцид</a:t>
            </a:r>
            <a:r>
              <a:rPr lang="uk-UA" sz="4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феномен ХХ ст.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600" b="1" i="1" u="sng" dirty="0" smtClean="0">
                <a:latin typeface="Times New Roman" pitchFamily="18" charset="0"/>
                <a:cs typeface="Times New Roman" pitchFamily="18" charset="0"/>
              </a:rPr>
              <a:t>Мета проекту: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поглибити знання про трагічні роки голодомору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1932-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рр.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Україні та його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наслідки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для українського народу; визначити, що стало причиною та які він мав наслідки.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b="1" i="1" u="sng" dirty="0" smtClean="0">
                <a:latin typeface="Times New Roman" pitchFamily="18" charset="0"/>
                <a:cs typeface="Times New Roman" pitchFamily="18" charset="0"/>
              </a:rPr>
              <a:t>Завдання дослідження:</a:t>
            </a:r>
            <a:endParaRPr lang="ru-RU" sz="2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Ознайомитися з голодомором 1932-1933р. в Україні.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Опрацювати документальний матеріал стосовно голодомору.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Надати власну оцінку історичним подіям.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4800" b="1" dirty="0" err="1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еноцид</a:t>
            </a:r>
            <a:r>
              <a:rPr lang="uk-UA" sz="48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феномен ХХ ст.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Геноцид – дії, спрямовані на часткове чи цілковите знищення якої-небудь національної,  етнічної  чи регіональної групи населення.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Голодомор – соціально-господарське явище, що виявляється в позбавленні населення мінімуму необхідних продуктів харчування і призводить до зміни демографічної і соціальної структури населення.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Причини голодомору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Насильницька колективізація.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Завищення планів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хлібозаготівель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Людиноненависницька політика розкуркулення.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Масовий терор тоталітарного  режиму  проти селян України.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Штучний характер голоду, тобто  свідомо організований тодішнім політичним керівництвом.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чинився голодомор?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600399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Насильницьке вилучення всіх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продуктів.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Занесення села на “чорну дошку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17 серпня 1932р. постанова “Про охорону соціалістичної власності” (“Закон про 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ять колосків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22 січня 1933р. – директива про заборону виїзду за межі України за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хлібом.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F:\Історія\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6E5"/>
              </a:clrFrom>
              <a:clrTo>
                <a:srgbClr val="FFF6E5">
                  <a:alpha val="0"/>
                </a:srgbClr>
              </a:clrTo>
            </a:clrChange>
          </a:blip>
          <a:srcRect l="17689" t="5040" r="18949" b="12117"/>
          <a:stretch>
            <a:fillRect/>
          </a:stretch>
        </p:blipFill>
        <p:spPr bwMode="auto">
          <a:xfrm>
            <a:off x="5436096" y="4365104"/>
            <a:ext cx="2232248" cy="220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 надзвичайних комісій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124744"/>
            <a:ext cx="5842992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Жить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лучше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Жить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веселее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Й. В. Сталін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Й. В. Сталін – головний ідеолог голодомору.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Керівники: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Молотов,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Каганович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Постишев.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В. Молотов – голова РНК СРСР очолив надзвичайну комісію.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Каганович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 1932р. – генеральний секретар ЦК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(б)У.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П. Постишев – секретар ЦК ВКП(б) і член Політбюро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ЦК КП(б)У.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katya\Desktop\Історія\Стал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1491045" cy="1872584"/>
          </a:xfrm>
          <a:prstGeom prst="rect">
            <a:avLst/>
          </a:prstGeom>
          <a:noFill/>
        </p:spPr>
      </p:pic>
      <p:pic>
        <p:nvPicPr>
          <p:cNvPr id="1027" name="Picture 3" descr="C:\Users\katya\Desktop\Історія\Молот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529">
            <a:off x="1449636" y="2670044"/>
            <a:ext cx="1337910" cy="1826249"/>
          </a:xfrm>
          <a:prstGeom prst="rect">
            <a:avLst/>
          </a:prstGeom>
          <a:noFill/>
        </p:spPr>
      </p:pic>
      <p:pic>
        <p:nvPicPr>
          <p:cNvPr id="1028" name="Picture 4" descr="C:\Users\katya\Desktop\Історія\Каганов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3838">
            <a:off x="493397" y="3575379"/>
            <a:ext cx="1318108" cy="1820179"/>
          </a:xfrm>
          <a:prstGeom prst="rect">
            <a:avLst/>
          </a:prstGeom>
          <a:noFill/>
        </p:spPr>
      </p:pic>
      <p:pic>
        <p:nvPicPr>
          <p:cNvPr id="1029" name="Picture 5" descr="C:\Users\katya\Desktop\Історія\Постиш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0882">
            <a:off x="1299332" y="4755173"/>
            <a:ext cx="1409219" cy="184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409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 голодуючим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052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З лютого 1933р. – припинення хлібозаготівель, залишити в голодуючих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областях після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1 лютого зерно для харчування.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березня 1933р. створені пункти харчування для 60 тисяч голодних дітей.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Політичні кола західних держав, «повірили» Сталіну, що в Україні голоду немає і не було, а люди живуть чудово.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Влітку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1933р. надходить допомога голодуючим німцям півдня України, Гітлер не повірив керівникам з СРСР.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F:\Історія\го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84" y="3861048"/>
            <a:ext cx="5688632" cy="2779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541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uk-UA" sz="53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Свідки голодомору </a:t>
            </a:r>
            <a:br>
              <a:rPr lang="uk-UA" sz="53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3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(головний свідок)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700808"/>
            <a:ext cx="4536504" cy="3744416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Смірнова Ніна Василівна       (16 грудня 1925р.)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Тато розповідав про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страшний голод, коли люди пухли, мертві лежали майже в кожній хаті. А у нас було трохи кукурудзи. Це і врятувало нас.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katya\Desktop\Історі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104456" cy="2888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332656"/>
            <a:ext cx="5194920" cy="6264696"/>
          </a:xfrm>
        </p:spPr>
        <p:txBody>
          <a:bodyPr numCol="1">
            <a:normAutofit fontScale="92500" lnSpcReduction="20000"/>
          </a:bodyPr>
          <a:lstStyle/>
          <a:p>
            <a:pPr>
              <a:buNone/>
            </a:pPr>
            <a:r>
              <a:rPr lang="uk-U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Фещенко Ніна Макарівна </a:t>
            </a:r>
          </a:p>
          <a:p>
            <a:pPr>
              <a:buNone/>
            </a:pPr>
            <a:r>
              <a:rPr lang="uk-U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 травня 1926р.)</a:t>
            </a:r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Я не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ятаю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про ці події. Але мама моя розповідала, що боролася за моє життя і життя моєї сестри. Першу траву пускала в їжу, з квітів акації робила борошно. Ось так і вижили.</a:t>
            </a:r>
          </a:p>
          <a:p>
            <a:pPr>
              <a:buNone/>
            </a:pPr>
            <a:endParaRPr lang="uk-UA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Колісник Катерина Мусіївна </a:t>
            </a:r>
          </a:p>
          <a:p>
            <a:pPr>
              <a:buNone/>
            </a:pPr>
            <a:r>
              <a:rPr lang="uk-U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(12 травня 1923р.)</a:t>
            </a:r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Розповідь про свої спогади: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“В сім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ї нас було 5, мати працювала в колгоспі, у батька була земля. Існувала дитяча бригада, видавали 100г. хліба, більше не було нічого. В степу ловили ховрахів, пили воду з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ямки”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atya\Desktop\Історі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7290">
            <a:off x="323529" y="404664"/>
            <a:ext cx="3024336" cy="2232592"/>
          </a:xfrm>
          <a:prstGeom prst="rect">
            <a:avLst/>
          </a:prstGeom>
          <a:noFill/>
        </p:spPr>
      </p:pic>
      <p:pic>
        <p:nvPicPr>
          <p:cNvPr id="2051" name="Picture 3" descr="C:\Users\katya\Desktop\Історія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5080">
            <a:off x="323528" y="3665202"/>
            <a:ext cx="2952328" cy="2125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703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Пологівський навчально-виховний комплекс «загальноосвітній навчальний заклад-дошкільний навчальний заклад»                                                          Пологівської районної ради, Запорізької області </vt:lpstr>
      <vt:lpstr>Геноцид як феномен ХХ ст.</vt:lpstr>
      <vt:lpstr>Геноцид як феномен ХХ ст.</vt:lpstr>
      <vt:lpstr>Причини голодомору </vt:lpstr>
      <vt:lpstr>Як чинився голодомор? </vt:lpstr>
      <vt:lpstr>Діяльність надзвичайних комісій </vt:lpstr>
      <vt:lpstr>Допомога голодуючим</vt:lpstr>
      <vt:lpstr>Свідки голодомору  (головний свідок) </vt:lpstr>
      <vt:lpstr>Презентация PowerPoint</vt:lpstr>
      <vt:lpstr>Наслідки голодомору</vt:lpstr>
      <vt:lpstr>Пам’ятники жертв Голодомору  в Україні </vt:lpstr>
      <vt:lpstr>Чи були покарані винні?</vt:lpstr>
      <vt:lpstr>Вшанування пам’яті </vt:lpstr>
      <vt:lpstr>Презентация PowerPoint</vt:lpstr>
      <vt:lpstr>Висновок</vt:lpstr>
      <vt:lpstr>Література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2015-03-20T17:04:15Z</dcterms:created>
  <dcterms:modified xsi:type="dcterms:W3CDTF">2016-04-05T10:39:39Z</dcterms:modified>
</cp:coreProperties>
</file>