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5" r:id="rId9"/>
    <p:sldId id="262" r:id="rId10"/>
    <p:sldId id="263" r:id="rId11"/>
    <p:sldId id="264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lia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110" y="0"/>
            <a:ext cx="917021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316835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ГЕНОЦИД - ФЕНОМЕН ХХ СТОЛІТТЯ. БІЛЬШОВИЦЬКИЙ ТА НАЦИСТСЬКИЙ ГЕНОЦИД УКРАЇНСЬКОГО НАРОДУ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ПЕРШІЙ ПОЛОВИНІ ХХ СТОЛІТТЯ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lia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110" y="0"/>
            <a:ext cx="917021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16832"/>
          </a:xfrm>
        </p:spPr>
        <p:txBody>
          <a:bodyPr>
            <a:norm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Підрозділ 2.1. Трагічні сторінки історії України в роки Великої Вітчизняної війни очима «дітей війни» та людей, які перебували на окупованих німцями територіях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Natalia\Desktop\Презентація\z_254a52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44824"/>
            <a:ext cx="6120679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lia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110" y="0"/>
            <a:ext cx="917021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96752"/>
          </a:xfrm>
        </p:spPr>
        <p:txBody>
          <a:bodyPr>
            <a:norm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Підрозділ 2.2. Тотальний Голокост в роки Другої світової війни на Україні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Natalia\Desktop\Презентація\фото\фотоколлаж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24744"/>
            <a:ext cx="7452320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lia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110" y="0"/>
            <a:ext cx="9170219" cy="6858000"/>
          </a:xfrm>
          <a:prstGeom prst="rect">
            <a:avLst/>
          </a:prstGeom>
          <a:noFill/>
        </p:spPr>
      </p:pic>
      <p:pic>
        <p:nvPicPr>
          <p:cNvPr id="4098" name="Picture 2" descr="C:\Users\Natalia\Desktop\Презентація\фото\фотоколлаж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8748464" cy="6561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lia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110" y="0"/>
            <a:ext cx="917021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24743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Висновки: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5661248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Ø"/>
            </a:pPr>
            <a:r>
              <a:rPr lang="uk-UA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Інформація</a:t>
            </a:r>
            <a:r>
              <a:rPr lang="uk-UA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яку подають сучасні довідники і підручники з історії України багато в чому розходиться з даними, що містять спогади очевидців. Це дає нам право стверджувати, що вивчення вітчизняної історії повинно, в першу чергу, базуватися на аналітичному усвідомленні молодим поколінням достовірних фактів, які можуть бути представленими у спогадах учасників подій тих буремних років. </a:t>
            </a:r>
          </a:p>
          <a:p>
            <a:pPr algn="l">
              <a:buFont typeface="Wingdings" pitchFamily="2" charset="2"/>
              <a:buChar char="Ø"/>
            </a:pPr>
            <a:endParaRPr lang="ru-RU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uk-UA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Практичне </a:t>
            </a:r>
            <a:r>
              <a:rPr lang="uk-UA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значення нашого проекту полягає у можливості використання зібраних і систематизованих спогадів людей, які пережили Голодомори 30х, 40х рр. ХХ ст. та жахіття окупаційного нацистського режиму в роки Великої Вітчизняної війни 1941 – 1945 рр., для поглибленого вивчення відповідних тем курсу історії України та сприяння патріотичному вихованню нашого молодого покоління.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lia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110" y="0"/>
            <a:ext cx="9170219" cy="6858000"/>
          </a:xfrm>
          <a:prstGeom prst="rect">
            <a:avLst/>
          </a:prstGeom>
          <a:noFill/>
        </p:spPr>
      </p:pic>
      <p:pic>
        <p:nvPicPr>
          <p:cNvPr id="6150" name="Picture 6" descr="C:\Users\Natalia\Desktop\фото геноцид\DSC06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4608512" cy="3456384"/>
          </a:xfrm>
          <a:prstGeom prst="rect">
            <a:avLst/>
          </a:prstGeom>
          <a:noFill/>
        </p:spPr>
      </p:pic>
      <p:pic>
        <p:nvPicPr>
          <p:cNvPr id="6149" name="Picture 5" descr="C:\Users\Natalia\Desktop\фото геноцид\DSC066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04664"/>
            <a:ext cx="4608512" cy="3456384"/>
          </a:xfrm>
          <a:prstGeom prst="rect">
            <a:avLst/>
          </a:prstGeom>
          <a:noFill/>
        </p:spPr>
      </p:pic>
      <p:pic>
        <p:nvPicPr>
          <p:cNvPr id="6146" name="Picture 2" descr="C:\Users\Natalia\Desktop\фото геноцид\DSC066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2852936"/>
            <a:ext cx="5136571" cy="3852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lia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110" y="0"/>
            <a:ext cx="917021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941168"/>
            <a:ext cx="4355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Лісневська-Пастушок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Наталія Миколаївна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Вчитель історії, спеціаліст вищої категорії, вчитель-методист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Новодністровської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гімназії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DSC_21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3137321" cy="4705982"/>
          </a:xfrm>
          <a:prstGeom prst="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0" name="Picture 2" descr="C:\Users\Natalia\Desktop\Фото\DSC066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340768"/>
            <a:ext cx="4608512" cy="345638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3968" y="4941168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Нуца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Юлія Іванівна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Учениця 9 класу </a:t>
            </a:r>
          </a:p>
          <a:p>
            <a:pPr algn="ctr"/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Новодністровської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гімназії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lia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110" y="0"/>
            <a:ext cx="917021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87975"/>
            <a:ext cx="9144000" cy="1470025"/>
          </a:xfrm>
        </p:spPr>
        <p:txBody>
          <a:bodyPr>
            <a:noAutofit/>
          </a:bodyPr>
          <a:lstStyle/>
          <a:p>
            <a:r>
              <a:rPr lang="uk-UA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Продовження в </a:t>
            </a:r>
            <a:r>
              <a:rPr lang="uk-UA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Новодністровській</a:t>
            </a:r>
            <a:r>
              <a:rPr lang="uk-UA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гімназії традиції дослідження тематики Геноциду вчителем історії </a:t>
            </a:r>
            <a:br>
              <a:rPr lang="uk-UA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Лісневською-Пастушок</a:t>
            </a:r>
            <a:r>
              <a:rPr lang="uk-UA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Н.М. та її учнями (2004 – 2016 рр.)</a:t>
            </a:r>
            <a:endParaRPr lang="ru-RU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Natalia\Desktop\фото геноцид\DSC066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6632"/>
            <a:ext cx="7104790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lia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21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5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Мета полягає у вирішенні завдань: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144000" cy="594928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дослідження </a:t>
            </a:r>
            <a:r>
              <a:rPr lang="uk-UA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злочинності політики більшовиків в період Голодоморів 1932 – 1933  та 1946 – 1947 рр., нацистів в роки німецько-радянської війни </a:t>
            </a:r>
            <a:endParaRPr lang="uk-UA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1941 </a:t>
            </a:r>
            <a:r>
              <a:rPr lang="uk-UA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1945 рр., з використанням спогадів сучасників;</a:t>
            </a:r>
          </a:p>
          <a:p>
            <a:pPr algn="l"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висвітлення </a:t>
            </a:r>
            <a:r>
              <a:rPr lang="uk-UA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історії трагедії Голокосту, </a:t>
            </a:r>
            <a:r>
              <a:rPr lang="uk-UA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uk-UA" sz="3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uk-UA" sz="3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3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Північній Буковині </a:t>
            </a:r>
            <a:r>
              <a:rPr lang="uk-UA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Бессарабії (Чернівецька обл.);</a:t>
            </a:r>
            <a:endParaRPr lang="uk-UA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аналізу </a:t>
            </a:r>
            <a:r>
              <a:rPr lang="uk-UA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ставлення учнівської молоді до необхідності більш детального вивчення тематики </a:t>
            </a:r>
            <a:r>
              <a:rPr lang="uk-UA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Геноциду</a:t>
            </a:r>
          </a:p>
          <a:p>
            <a:pPr algn="l"/>
            <a:r>
              <a:rPr lang="uk-UA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Україні;</a:t>
            </a:r>
          </a:p>
          <a:p>
            <a:pPr algn="l"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недопущення </a:t>
            </a:r>
            <a:r>
              <a:rPr lang="uk-UA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подальшому геноциду українського народу.</a:t>
            </a:r>
            <a:endParaRPr lang="ru-RU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lia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110" y="0"/>
            <a:ext cx="917021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00808"/>
          </a:xfrm>
        </p:spPr>
        <p:txBody>
          <a:bodyPr>
            <a:normAutofit/>
          </a:bodyPr>
          <a:lstStyle/>
          <a:p>
            <a:r>
              <a:rPr lang="uk-UA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Результати соціологічного опитування </a:t>
            </a:r>
            <a:br>
              <a:rPr lang="uk-UA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учнів 10 – 11 класів </a:t>
            </a:r>
            <a:r>
              <a:rPr lang="uk-UA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Новодністровської</a:t>
            </a:r>
            <a:r>
              <a:rPr lang="uk-UA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гімназії, ЗОШ ІІ-ІІІ ступенів </a:t>
            </a:r>
            <a:r>
              <a:rPr lang="uk-UA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м.Новодністровська</a:t>
            </a:r>
            <a:r>
              <a:rPr lang="uk-UA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Василівської</a:t>
            </a:r>
            <a:r>
              <a:rPr lang="uk-UA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ЗОШ з питань обізнаності про Геноцид в Україні в І пол. ХХ ст.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Natalia\Desktop\Снимок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72816"/>
            <a:ext cx="6548806" cy="39604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733256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– 36 чол. (44%) обізнані в різній мірі</a:t>
            </a:r>
          </a:p>
          <a:p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 – 33 чол. (39,5%) зацікавлені фактами історії геноциду</a:t>
            </a:r>
          </a:p>
          <a:p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– 13 чол. (приблизно 16,5%) байдужі до тематики геноциду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lia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110" y="0"/>
            <a:ext cx="917021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1035546"/>
          </a:xfrm>
        </p:spPr>
        <p:txBody>
          <a:bodyPr>
            <a:noAutofit/>
          </a:bodyPr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Актуальність проекту полягає у: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наявності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проблеми присутності в українському соціумі проявів геноциду українського народу з боку влади сьогодні;</a:t>
            </a:r>
          </a:p>
          <a:p>
            <a:pPr algn="l">
              <a:buFont typeface="Wingdings" pitchFamily="2" charset="2"/>
              <a:buChar char="Ø"/>
            </a:pPr>
            <a:endParaRPr lang="uk-U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необхідності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подолання таких негативних явищ в демократичній Україні, як ксенофобія, міжетнічна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інтолерантність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й антисемітизм.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lia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110" y="0"/>
            <a:ext cx="917021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96751"/>
          </a:xfrm>
        </p:spPr>
        <p:txBody>
          <a:bodyPr>
            <a:norm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РОЗДІЛ 1. Злочинна політика Геноциду українців </a:t>
            </a:r>
            <a:br>
              <a:rPr lang="uk-U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роки Голодоморів 1932 – 1933 та 1946 – 1947 рр.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Natalia\Desktop\Презентація\GolodomorMa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8208912" cy="5549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lia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110" y="0"/>
            <a:ext cx="917021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733256"/>
            <a:ext cx="9144000" cy="1124744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Спогади про Велику Вітчизняну війну </a:t>
            </a:r>
            <a:r>
              <a:rPr lang="uk-UA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“дітей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війни”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жителів </a:t>
            </a:r>
            <a:r>
              <a:rPr lang="uk-UA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м.Новодністровськ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Natalia\Desktop\фото геноцид\DSC06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8640"/>
            <a:ext cx="7584844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lia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110" y="0"/>
            <a:ext cx="917021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РОЗДІЛ 2. Нацистський Геноцид в Україні в роки німецько-радянської війни 1941-1945 рр.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Natalia\Desktop\Презентація\фото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24744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390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ГЕНОЦИД - ФЕНОМЕН ХХ СТОЛІТТЯ. БІЛЬШОВИЦЬКИЙ ТА НАЦИСТСЬКИЙ ГЕНОЦИД УКРАЇНСЬКОГО НАРОДУ  В ПЕРШІЙ ПОЛОВИНІ ХХ СТОЛІТТЯ</vt:lpstr>
      <vt:lpstr>Презентация PowerPoint</vt:lpstr>
      <vt:lpstr>Продовження в Новодністровській гімназії традиції дослідження тематики Геноциду вчителем історії  Лісневською-Пастушок Н.М. та її учнями (2004 – 2016 рр.)</vt:lpstr>
      <vt:lpstr>Мета полягає у вирішенні завдань:</vt:lpstr>
      <vt:lpstr>Результати соціологічного опитування  учнів 10 – 11 класів Новодністровської гімназії, ЗОШ ІІ-ІІІ ступенів м.Новодністровська та Василівської ЗОШ з питань обізнаності про Геноцид в Україні в І пол. ХХ ст.</vt:lpstr>
      <vt:lpstr>Актуальність проекту полягає у:</vt:lpstr>
      <vt:lpstr>РОЗДІЛ 1. Злочинна політика Геноциду українців  в роки Голодоморів 1932 – 1933 та 1946 – 1947 рр.</vt:lpstr>
      <vt:lpstr>Спогади про Велику Вітчизняну війну “дітей війни”, жителів м.Новодністровськ</vt:lpstr>
      <vt:lpstr>РОЗДІЛ 2. Нацистський Геноцид в Україні в роки німецько-радянської війни 1941-1945 рр.</vt:lpstr>
      <vt:lpstr>Підрозділ 2.1. Трагічні сторінки історії України в роки Великої Вітчизняної війни очима «дітей війни» та людей, які перебували на окупованих німцями територіях</vt:lpstr>
      <vt:lpstr>Підрозділ 2.2. Тотальний Голокост в роки Другої світової війни на Україні</vt:lpstr>
      <vt:lpstr>Презентация PowerPoint</vt:lpstr>
      <vt:lpstr>Висновки: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ГЕНОЦИД - ФЕНОМЕН ХХ СТОЛІТТЯ. БІЛЬШОВИЦЬКИЙ ТА НАЦИСТСЬКИЙ ГЕНОЦИД УКРАЇНСЬКОГО НАРОДУ В ПЕРШІЙ ПОЛОВИНІ ХХ СТОЛІТТЯ</dc:title>
  <dc:creator>Natalia</dc:creator>
  <cp:lastModifiedBy>Admin</cp:lastModifiedBy>
  <cp:revision>28</cp:revision>
  <dcterms:created xsi:type="dcterms:W3CDTF">2007-12-31T23:10:15Z</dcterms:created>
  <dcterms:modified xsi:type="dcterms:W3CDTF">2016-04-14T10:18:44Z</dcterms:modified>
</cp:coreProperties>
</file>