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14.04.2016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“ Європейський скандал ”: політика Російської імперії в Галичині у 1914-1916 роках </a:t>
            </a:r>
            <a:endParaRPr lang="uk-UA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4572008"/>
            <a:ext cx="6400800" cy="17526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uk-UA" dirty="0" smtClean="0">
                <a:solidFill>
                  <a:schemeClr val="bg1"/>
                </a:solidFill>
              </a:rPr>
              <a:t>Виконав: учень 9-А </a:t>
            </a:r>
            <a:r>
              <a:rPr lang="uk-UA" dirty="0" smtClean="0">
                <a:solidFill>
                  <a:schemeClr val="bg1"/>
                </a:solidFill>
              </a:rPr>
              <a:t>класу Харківської ЗОШ №142 </a:t>
            </a:r>
            <a:r>
              <a:rPr lang="uk-UA" dirty="0" err="1" smtClean="0">
                <a:solidFill>
                  <a:schemeClr val="bg1"/>
                </a:solidFill>
              </a:rPr>
              <a:t>Ілюха</a:t>
            </a:r>
            <a:r>
              <a:rPr lang="uk-UA" dirty="0" smtClean="0">
                <a:solidFill>
                  <a:schemeClr val="bg1"/>
                </a:solidFill>
              </a:rPr>
              <a:t> Данило</a:t>
            </a:r>
          </a:p>
          <a:p>
            <a:pPr algn="r"/>
            <a:r>
              <a:rPr lang="uk-UA" dirty="0" smtClean="0">
                <a:solidFill>
                  <a:schemeClr val="bg1"/>
                </a:solidFill>
              </a:rPr>
              <a:t>Науковий керівник: учитель історії </a:t>
            </a:r>
            <a:r>
              <a:rPr lang="uk-UA" dirty="0" err="1" smtClean="0">
                <a:solidFill>
                  <a:schemeClr val="bg1"/>
                </a:solidFill>
              </a:rPr>
              <a:t>Цепков</a:t>
            </a:r>
            <a:r>
              <a:rPr lang="uk-UA" dirty="0" smtClean="0">
                <a:solidFill>
                  <a:schemeClr val="bg1"/>
                </a:solidFill>
              </a:rPr>
              <a:t> Д.О.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7148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Загалом було депортовано та арештовано близько 10 тисяч українців.</a:t>
            </a:r>
            <a:br>
              <a:rPr lang="uk-U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Крім того, були заборонені усі політичні сили Галичини, окрім москвофілів</a:t>
            </a:r>
            <a:r>
              <a:rPr lang="uk-UA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4800" dirty="0" smtClean="0">
                <a:latin typeface="Times New Roman" pitchFamily="18" charset="0"/>
                <a:cs typeface="Times New Roman" pitchFamily="18" charset="0"/>
              </a:rPr>
            </a:b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8229600" cy="1143000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rgbClr val="FF0000"/>
                </a:solidFill>
              </a:rPr>
              <a:t>Дякую за увагу!</a:t>
            </a:r>
            <a:endParaRPr lang="uk-U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643446"/>
            <a:ext cx="600079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>
                <a:solidFill>
                  <a:schemeClr val="bg1"/>
                </a:solidFill>
              </a:rPr>
              <a:t>“ Європейський скандал ”- так назвав політику російської військової адміністрації П.Мілюков, лідер партії кадетів, на засіданні Державної Думи у 1915 році  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Учеба\ШКОЛА\Матеріали\МАН\МАН 2016\ЮНИОР\презент\Pavel_Nikolaevich_Milyuko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000240"/>
            <a:ext cx="2857488" cy="43309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2863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</a:rPr>
              <a:t>28 липня 1914 року почалася Перша світова війна, а з 10 серпня по 13 вересня 1914 року тривала Галицька битва – наступ російської армії на Австро-Угорщину.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Завершилася битва захопленням Львова, Чернівців та Перемишля. Буковина та українська частина Галичини увійшли до складу Російської імперії</a:t>
            </a:r>
            <a:endParaRPr lang="uk-UA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3600" dirty="0" smtClean="0">
                <a:solidFill>
                  <a:schemeClr val="bg1"/>
                </a:solidFill>
              </a:rPr>
              <a:t>Галицька битва </a:t>
            </a:r>
            <a:br>
              <a:rPr lang="uk-UA" sz="3600" dirty="0" smtClean="0">
                <a:solidFill>
                  <a:schemeClr val="bg1"/>
                </a:solidFill>
              </a:rPr>
            </a:br>
            <a:r>
              <a:rPr lang="uk-UA" sz="3600" dirty="0" smtClean="0">
                <a:solidFill>
                  <a:schemeClr val="bg1"/>
                </a:solidFill>
              </a:rPr>
              <a:t>(10 серпня по 13 вересня 1914 року )</a:t>
            </a:r>
            <a:endParaRPr lang="uk-UA" sz="3600" dirty="0">
              <a:solidFill>
                <a:schemeClr val="bg1"/>
              </a:solidFill>
            </a:endParaRPr>
          </a:p>
        </p:txBody>
      </p:sp>
      <p:pic>
        <p:nvPicPr>
          <p:cNvPr id="2050" name="Picture 2" descr="D:\Учеба\ШКОЛА\Матеріали\МАН\МАН 2016\ЮНИОР\презент\EasternFront191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7334250" cy="510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На захоплених територіях було створено Галицько-Буковинське генерал-губернаторство </a:t>
            </a:r>
            <a:endParaRPr lang="uk-UA" dirty="0"/>
          </a:p>
        </p:txBody>
      </p:sp>
      <p:pic>
        <p:nvPicPr>
          <p:cNvPr id="3074" name="Picture 2" descr="D:\Учеба\ШКОЛА\Матеріали\МАН\МАН 2016\ЮНИОР\презент\Galicia_Governorate_19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3491878" cy="42862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6027003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>
                <a:solidFill>
                  <a:schemeClr val="bg1"/>
                </a:solidFill>
              </a:rPr>
              <a:t>Герб Галицько-Буковинського генерал-губернаторства</a:t>
            </a:r>
            <a:endParaRPr lang="uk-UA" sz="2400" dirty="0">
              <a:solidFill>
                <a:schemeClr val="bg1"/>
              </a:solidFill>
            </a:endParaRPr>
          </a:p>
        </p:txBody>
      </p:sp>
      <p:pic>
        <p:nvPicPr>
          <p:cNvPr id="3075" name="Picture 3" descr="D:\Учеба\ШКОЛА\Матеріали\МАН\МАН 2016\ЮНИОР\презент\12529_html_m77d2496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4" y="2214554"/>
            <a:ext cx="4914930" cy="329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Генерал-губернатором у 1914-1915 рр. був Г.О.Бобринський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4098" name="Picture 2" descr="D:\Учеба\ШКОЛА\Матеріали\МАН\МАН 2016\ЮНИОР\презент\Бобринський_Георгі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500174"/>
            <a:ext cx="3429024" cy="46452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Російська армія у Львові</a:t>
            </a:r>
            <a:endParaRPr lang="uk-UA" dirty="0"/>
          </a:p>
        </p:txBody>
      </p:sp>
      <p:pic>
        <p:nvPicPr>
          <p:cNvPr id="5122" name="Picture 2" descr="D:\Учеба\ШКОЛА\Матеріали\МАН\МАН 2016\ЮНИОР\презент\71401-5134ab5fa2e1b94af7207cd1612287f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4"/>
            <a:ext cx="6072230" cy="51978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64331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>
                <a:solidFill>
                  <a:schemeClr val="bg1"/>
                </a:solidFill>
              </a:rPr>
              <a:t>Основні напрями політики: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1. Боротьба з </a:t>
            </a:r>
            <a:r>
              <a:rPr lang="uk-UA" dirty="0" err="1" smtClean="0">
                <a:solidFill>
                  <a:schemeClr val="bg1"/>
                </a:solidFill>
              </a:rPr>
              <a:t>“мазепинством”</a:t>
            </a:r>
            <a:r>
              <a:rPr lang="uk-UA" dirty="0" smtClean="0">
                <a:solidFill>
                  <a:schemeClr val="bg1"/>
                </a:solidFill>
              </a:rPr>
              <a:t/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2. Економічна експлуатація краю</a:t>
            </a:r>
            <a:br>
              <a:rPr lang="uk-UA" dirty="0" smtClean="0">
                <a:solidFill>
                  <a:schemeClr val="bg1"/>
                </a:solidFill>
              </a:rPr>
            </a:br>
            <a:r>
              <a:rPr lang="uk-UA" dirty="0" smtClean="0">
                <a:solidFill>
                  <a:schemeClr val="bg1"/>
                </a:solidFill>
              </a:rPr>
              <a:t>3. Русифікація та поширення православ’я</a:t>
            </a:r>
            <a:endParaRPr lang="uk-UA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bg1"/>
                </a:solidFill>
              </a:rPr>
              <a:t>Арешт митрополита УГКЦ А.Шептицького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6146" name="Picture 2" descr="D:\Учеба\ШКОЛА\Матеріали\МАН\МАН 2016\ЮНИОР\презент\Andrzej_Szeptycki_(a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500174"/>
            <a:ext cx="4023903" cy="50006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117</TotalTime>
  <Words>127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Литейная</vt:lpstr>
      <vt:lpstr>“ Європейський скандал ”: політика Російської імперії в Галичині у 1914-1916 роках </vt:lpstr>
      <vt:lpstr>“ Європейський скандал ”- так назвав політику російської військової адміністрації П.Мілюков, лідер партії кадетів, на засіданні Державної Думи у 1915 році  </vt:lpstr>
      <vt:lpstr>28 липня 1914 року почалася Перша світова війна, а з 10 серпня по 13 вересня 1914 року тривала Галицька битва – наступ російської армії на Австро-Угорщину. Завершилася битва захопленням Львова, Чернівців та Перемишля. Буковина та українська частина Галичини увійшли до складу Російської імперії</vt:lpstr>
      <vt:lpstr>Галицька битва  (10 серпня по 13 вересня 1914 року )</vt:lpstr>
      <vt:lpstr>На захоплених територіях було створено Галицько-Буковинське генерал-губернаторство </vt:lpstr>
      <vt:lpstr>Генерал-губернатором у 1914-1915 рр. був Г.О.Бобринський</vt:lpstr>
      <vt:lpstr>Російська армія у Львові</vt:lpstr>
      <vt:lpstr>Основні напрями політики: 1. Боротьба з “мазепинством” 2. Економічна експлуатація краю 3. Русифікація та поширення православ’я</vt:lpstr>
      <vt:lpstr>Арешт митрополита УГКЦ А.Шептицького</vt:lpstr>
      <vt:lpstr>Загалом було депортовано та арештовано близько 10 тисяч українців. Крім того, були заборонені усі політичні сили Галичини, окрім москвофілів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 Європейський скандал ”: політика Російської імперії в Галичині у 1914-1916 роках </dc:title>
  <dc:creator>Денис Олегович</dc:creator>
  <cp:lastModifiedBy>Денис Олегович</cp:lastModifiedBy>
  <cp:revision>12</cp:revision>
  <dcterms:created xsi:type="dcterms:W3CDTF">2016-04-13T15:59:44Z</dcterms:created>
  <dcterms:modified xsi:type="dcterms:W3CDTF">2016-04-14T06:01:11Z</dcterms:modified>
</cp:coreProperties>
</file>