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89964" autoAdjust="0"/>
  </p:normalViewPr>
  <p:slideViewPr>
    <p:cSldViewPr>
      <p:cViewPr varScale="1">
        <p:scale>
          <a:sx n="76" d="100"/>
          <a:sy n="76" d="100"/>
        </p:scale>
        <p:origin x="-12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37A0C-0EDC-44F1-BDDF-0840AE711CF6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AD351-B253-417F-B16A-9D5228BD7A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37A0C-0EDC-44F1-BDDF-0840AE711CF6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AD351-B253-417F-B16A-9D5228BD7A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37A0C-0EDC-44F1-BDDF-0840AE711CF6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AD351-B253-417F-B16A-9D5228BD7A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37A0C-0EDC-44F1-BDDF-0840AE711CF6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AD351-B253-417F-B16A-9D5228BD7A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37A0C-0EDC-44F1-BDDF-0840AE711CF6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AD351-B253-417F-B16A-9D5228BD7A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37A0C-0EDC-44F1-BDDF-0840AE711CF6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AD351-B253-417F-B16A-9D5228BD7A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37A0C-0EDC-44F1-BDDF-0840AE711CF6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AD351-B253-417F-B16A-9D5228BD7A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37A0C-0EDC-44F1-BDDF-0840AE711CF6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AD351-B253-417F-B16A-9D5228BD7A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37A0C-0EDC-44F1-BDDF-0840AE711CF6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AD351-B253-417F-B16A-9D5228BD7A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37A0C-0EDC-44F1-BDDF-0840AE711CF6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AD351-B253-417F-B16A-9D5228BD7A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A37A0C-0EDC-44F1-BDDF-0840AE711CF6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9AD351-B253-417F-B16A-9D5228BD7A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A37A0C-0EDC-44F1-BDDF-0840AE711CF6}" type="datetimeFigureOut">
              <a:rPr lang="ru-RU" smtClean="0"/>
              <a:pPr/>
              <a:t>13.04.2016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19AD351-B253-417F-B16A-9D5228BD7A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124744"/>
            <a:ext cx="3312368" cy="3890863"/>
          </a:xfrm>
        </p:spPr>
        <p:txBody>
          <a:bodyPr>
            <a:normAutofit fontScale="90000"/>
          </a:bodyPr>
          <a:lstStyle/>
          <a:p>
            <a:r>
              <a:rPr lang="uk-UA" sz="2400" b="1" i="1" dirty="0" smtClean="0">
                <a:solidFill>
                  <a:schemeClr val="accent5">
                    <a:lumMod val="75000"/>
                  </a:schemeClr>
                </a:solidFill>
              </a:rPr>
              <a:t>Я </a:t>
            </a:r>
            <a:r>
              <a:rPr lang="uk-UA" sz="2400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Чу</a:t>
            </a:r>
            <a:r>
              <a:rPr lang="uk-UA" sz="2400" b="1" i="1" u="sng" dirty="0" err="1">
                <a:solidFill>
                  <a:schemeClr val="accent5">
                    <a:lumMod val="75000"/>
                  </a:schemeClr>
                </a:solidFill>
              </a:rPr>
              <a:t>є</a:t>
            </a:r>
            <a:r>
              <a:rPr lang="uk-UA" sz="2400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ва</a:t>
            </a:r>
            <a:r>
              <a:rPr lang="uk-UA" sz="2400" b="1" i="1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2400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Анас</a:t>
            </a:r>
            <a:r>
              <a:rPr lang="ru-RU" sz="2400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тас</a:t>
            </a:r>
            <a:r>
              <a:rPr lang="uk-UA" sz="2400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ія</a:t>
            </a:r>
            <a:r>
              <a:rPr lang="uk-UA" sz="2400" b="1" i="1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1800" b="1" i="1" u="sng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uk-UA" sz="1800" b="1" i="1" u="sng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1800" b="1" i="1" u="sng" dirty="0" smtClean="0">
                <a:solidFill>
                  <a:schemeClr val="accent5">
                    <a:lumMod val="75000"/>
                  </a:schemeClr>
                </a:solidFill>
              </a:rPr>
              <a:t>Мені 14 років ,я живу в місті Харків .</a:t>
            </a:r>
            <a:br>
              <a:rPr lang="uk-UA" sz="1800" b="1" i="1" u="sng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2000" b="1" i="1" u="sng" dirty="0" smtClean="0">
                <a:solidFill>
                  <a:schemeClr val="accent5">
                    <a:lumMod val="75000"/>
                  </a:schemeClr>
                </a:solidFill>
              </a:rPr>
              <a:t>Займаюсь </a:t>
            </a:r>
            <a:r>
              <a:rPr lang="ru-RU" sz="2000" b="1" i="1" u="sng" dirty="0" smtClean="0">
                <a:solidFill>
                  <a:schemeClr val="accent5">
                    <a:lumMod val="75000"/>
                  </a:schemeClr>
                </a:solidFill>
              </a:rPr>
              <a:t>в </a:t>
            </a:r>
            <a:r>
              <a:rPr lang="ru-RU" sz="2000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модельній</a:t>
            </a:r>
            <a:r>
              <a:rPr lang="ru-RU" sz="2000" b="1" i="1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агенції</a:t>
            </a:r>
            <a:r>
              <a:rPr lang="ru-RU" sz="2000" b="1" i="1" u="sng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sz="2000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Тамані</a:t>
            </a:r>
            <a:r>
              <a:rPr lang="ru-RU" sz="2000" b="1" i="1" u="sng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b="1" i="1" u="sng" dirty="0" err="1">
                <a:solidFill>
                  <a:schemeClr val="accent5">
                    <a:lumMod val="75000"/>
                  </a:schemeClr>
                </a:solidFill>
              </a:rPr>
              <a:t>fashion</a:t>
            </a:r>
            <a:r>
              <a:rPr lang="ru-RU" sz="2000" b="1" i="1" u="sng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b="1" i="1" u="sng" dirty="0" err="1" smtClean="0">
                <a:solidFill>
                  <a:schemeClr val="accent5">
                    <a:lumMod val="75000"/>
                  </a:schemeClr>
                </a:solidFill>
              </a:rPr>
              <a:t>School</a:t>
            </a:r>
            <a:r>
              <a:rPr lang="ru-RU" sz="2000" b="1" i="1" u="sng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2000" b="1" i="1" dirty="0">
                <a:solidFill>
                  <a:schemeClr val="accent5">
                    <a:lumMod val="75000"/>
                  </a:schemeClr>
                </a:solidFill>
              </a:rPr>
              <a:t>З</a:t>
            </a:r>
            <a:r>
              <a:rPr lang="uk-UA" sz="2000" b="1" i="1" dirty="0" smtClean="0">
                <a:solidFill>
                  <a:schemeClr val="accent5">
                    <a:lumMod val="75000"/>
                  </a:schemeClr>
                </a:solidFill>
              </a:rPr>
              <a:t>ахоплююсь </a:t>
            </a:r>
            <a:r>
              <a:rPr lang="uk-UA" sz="2000" b="1" i="1" dirty="0">
                <a:solidFill>
                  <a:schemeClr val="accent5">
                    <a:lumMod val="75000"/>
                  </a:schemeClr>
                </a:solidFill>
              </a:rPr>
              <a:t>іноземними </a:t>
            </a:r>
            <a:r>
              <a:rPr lang="uk-UA" sz="2000" b="1" i="1" dirty="0" smtClean="0">
                <a:solidFill>
                  <a:schemeClr val="accent5">
                    <a:lumMod val="75000"/>
                  </a:schemeClr>
                </a:solidFill>
              </a:rPr>
              <a:t>мовами та фізикою.</a:t>
            </a:r>
            <a:br>
              <a:rPr lang="uk-UA" sz="2000" b="1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uk-UA" sz="2000" b="1" i="1" dirty="0" smtClean="0">
                <a:solidFill>
                  <a:schemeClr val="accent5">
                    <a:lumMod val="75000"/>
                  </a:schemeClr>
                </a:solidFill>
              </a:rPr>
              <a:t>Фізика - це наука, яка необхідна для людини.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  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Вона 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є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</a:rPr>
              <a:t>однією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 з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</a:rPr>
              <a:t>найважливіших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наук та </a:t>
            </a:r>
            <a:r>
              <a:rPr lang="ru-RU" sz="2000" b="1" i="1" dirty="0" err="1" smtClean="0">
                <a:solidFill>
                  <a:schemeClr val="accent5">
                    <a:lumMod val="75000"/>
                  </a:schemeClr>
                </a:solidFill>
              </a:rPr>
              <a:t>робить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5">
                    <a:lumMod val="75000"/>
                  </a:schemeClr>
                </a:solidFill>
              </a:rPr>
              <a:t>настільки</a:t>
            </a:r>
            <a:r>
              <a:rPr lang="ru-RU" sz="20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</a:rPr>
              <a:t>серйозний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</a:rPr>
              <a:t>вплив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 на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</a:rPr>
              <a:t>життя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</a:rPr>
              <a:t>людства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</a:rPr>
              <a:t>що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</a:rPr>
              <a:t>цього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 просто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</a:rPr>
              <a:t>неможливо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 не </a:t>
            </a:r>
            <a:r>
              <a:rPr lang="ru-RU" sz="2000" b="1" i="1" dirty="0" err="1">
                <a:solidFill>
                  <a:schemeClr val="accent5">
                    <a:lumMod val="75000"/>
                  </a:schemeClr>
                </a:solidFill>
              </a:rPr>
              <a:t>помітити</a:t>
            </a:r>
            <a:r>
              <a:rPr lang="ru-RU" sz="2000" b="1" i="1" dirty="0">
                <a:solidFill>
                  <a:schemeClr val="accent5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1196752"/>
            <a:ext cx="4536504" cy="44420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gd3M0AdvX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32656"/>
            <a:ext cx="4320480" cy="60486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980728"/>
            <a:ext cx="7138040" cy="926976"/>
          </a:xfrm>
        </p:spPr>
        <p:txBody>
          <a:bodyPr>
            <a:normAutofit fontScale="90000"/>
          </a:bodyPr>
          <a:lstStyle/>
          <a:p>
            <a:r>
              <a:rPr lang="uk-UA" sz="31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</a:t>
            </a:r>
            <a:r>
              <a:rPr lang="ru-RU" sz="31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ксперименти</a:t>
            </a:r>
            <a:r>
              <a:rPr lang="ru-RU" sz="31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31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 яйцем</a:t>
            </a:r>
            <a:r>
              <a:rPr lang="ru-RU" sz="31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  <a:br>
              <a:rPr lang="ru-RU" sz="31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4900" b="1" i="1" dirty="0" smtClean="0"/>
              <a:t>                 </a:t>
            </a:r>
            <a:r>
              <a:rPr lang="uk-UA" sz="4900" b="1" i="1" dirty="0" smtClean="0"/>
              <a:t>                         </a:t>
            </a:r>
            <a:r>
              <a:rPr lang="uk-UA" sz="49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uk-UA" sz="4900" b="1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03648" y="1484783"/>
            <a:ext cx="7498080" cy="47602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2000" b="1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Яйце - підводний човен</a:t>
            </a:r>
            <a:endParaRPr lang="ru-RU" sz="2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Чому яйце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 звичайній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воді </a:t>
            </a: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тоне, а в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солоній </a:t>
            </a: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воді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ні?</a:t>
            </a:r>
            <a:endParaRPr lang="ru-RU" sz="2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Для експерименту нам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знадобиться</a:t>
            </a:r>
            <a:r>
              <a:rPr lang="ru-RU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вода</a:t>
            </a:r>
            <a:r>
              <a:rPr lang="ru-RU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сіль</a:t>
            </a:r>
            <a:r>
              <a:rPr lang="ru-RU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дві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склянки і</a:t>
            </a:r>
          </a:p>
          <a:p>
            <a:pPr>
              <a:buNone/>
            </a:pP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два яйця</a:t>
            </a:r>
            <a:r>
              <a:rPr lang="ru-RU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uk-UA" sz="2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Беремо </a:t>
            </a: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дві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склянки </a:t>
            </a: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і в обидві наливаємо воду. В одну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склянку</a:t>
            </a:r>
          </a:p>
          <a:p>
            <a:pPr>
              <a:buNone/>
            </a:pP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додаємо сіль. Потім беремо два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яйця, </a:t>
            </a: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кладемо по одному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</a:t>
            </a:r>
          </a:p>
          <a:p>
            <a:pPr>
              <a:buNone/>
            </a:pP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кожної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склянки. </a:t>
            </a: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Ми побачимо</a:t>
            </a:r>
            <a:r>
              <a:rPr lang="ru-RU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що в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склянці </a:t>
            </a: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 чистою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водою</a:t>
            </a:r>
          </a:p>
          <a:p>
            <a:pPr>
              <a:buNone/>
            </a:pP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яйце потонуло</a:t>
            </a:r>
            <a:r>
              <a:rPr lang="ru-RU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 в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склянці </a:t>
            </a: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 соленою водою яйце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залишилося</a:t>
            </a:r>
            <a:endParaRPr lang="en-US" sz="2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</a:t>
            </a:r>
            <a:r>
              <a:rPr lang="en-US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uk-UA" sz="2000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поверхні.</a:t>
            </a:r>
          </a:p>
          <a:p>
            <a:pPr>
              <a:buNone/>
            </a:pPr>
            <a:endParaRPr lang="uk-UA" sz="2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uk-UA" sz="2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</a:t>
            </a:r>
            <a:endParaRPr lang="uk-UA" sz="2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uk-UA" sz="2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ru-RU" sz="2000" b="1" i="1" dirty="0"/>
          </a:p>
        </p:txBody>
      </p:sp>
      <p:pic>
        <p:nvPicPr>
          <p:cNvPr id="6" name="Рисунок 5" descr="http://www.infoniac.ru/upload/medialibrary/78a/78af7e6801fd7230d4bc6855a027425a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653136"/>
            <a:ext cx="3742908" cy="20848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1412776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Отже, </a:t>
            </a:r>
            <a:r>
              <a:rPr lang="uk-UA" sz="3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результат </a:t>
            </a:r>
            <a:r>
              <a:rPr lang="uk-UA" sz="3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такий: солона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вода має більшу густину, ніж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звичайна водопровідна. Саме сіль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піднімає яйце на поверхню. Таким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чином  можна зробити простий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висновок: об'єкти тонуть у рідині, 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якщо їх густина більша, ніж густина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рідини. </a:t>
            </a:r>
          </a:p>
          <a:p>
            <a:pPr>
              <a:buNone/>
            </a:pPr>
            <a:endParaRPr lang="ru-RU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692696"/>
          </a:xfrm>
        </p:spPr>
        <p:txBody>
          <a:bodyPr>
            <a:normAutofit/>
          </a:bodyPr>
          <a:lstStyle/>
          <a:p>
            <a:r>
              <a:rPr lang="uk-UA" sz="3200" b="1" i="1" dirty="0"/>
              <a:t>2</a:t>
            </a:r>
            <a:r>
              <a:rPr lang="uk-UA" sz="3200" b="1" i="1" dirty="0" smtClean="0"/>
              <a:t>.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620688"/>
            <a:ext cx="5976664" cy="6237312"/>
          </a:xfrm>
        </p:spPr>
        <p:txBody>
          <a:bodyPr>
            <a:normAutofit fontScale="92500" lnSpcReduction="10000"/>
          </a:bodyPr>
          <a:lstStyle/>
          <a:p>
            <a:pPr lvl="8">
              <a:buNone/>
            </a:pPr>
            <a:r>
              <a:rPr lang="uk-UA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Яйце та пляшка</a:t>
            </a:r>
          </a:p>
          <a:p>
            <a:pPr lvl="8">
              <a:buNone/>
            </a:pPr>
            <a:r>
              <a:rPr lang="uk-UA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Як </a:t>
            </a:r>
            <a:r>
              <a:rPr lang="uk-UA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засунути яйце в пляшку</a:t>
            </a:r>
            <a:r>
              <a:rPr lang="uk-UA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</a:p>
          <a:p>
            <a:pPr>
              <a:buNone/>
            </a:pP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Для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експерименту нам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знадобиться варене куряче</a:t>
            </a:r>
          </a:p>
          <a:p>
            <a:pPr>
              <a:buNone/>
            </a:pP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яйце, пляшка з широким горлом ,  але меншим, </a:t>
            </a:r>
          </a:p>
          <a:p>
            <a:pPr>
              <a:buNone/>
            </a:pP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ніж діаметр яйця, сірники, папір.</a:t>
            </a:r>
          </a:p>
          <a:p>
            <a:pPr>
              <a:buNone/>
            </a:pP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Хід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роботи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Чистимо варене яйце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Підпалюємо папір від сірника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Кидаємо палаючий папір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пляшку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4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Розміщуємо яйце в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горлі </a:t>
            </a:r>
            <a:r>
              <a:rPr lang="uk-UA" sz="2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пляшки. </a:t>
            </a:r>
          </a:p>
          <a:p>
            <a:endParaRPr lang="uk-UA" sz="2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uk-UA" sz="2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uk-UA" sz="2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uk-UA" sz="2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uk-UA" sz="2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uk-UA" sz="2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uk-UA" sz="2000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uk-UA" sz="2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sz="2000" b="1" i="1" dirty="0"/>
          </a:p>
        </p:txBody>
      </p:sp>
      <p:pic>
        <p:nvPicPr>
          <p:cNvPr id="4" name="Рисунок 3" descr="http://ya-uznayu-mir.ru/images/konkurs_2011/36/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140968"/>
            <a:ext cx="3312368" cy="3384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Підсумок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 при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нагріванні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повітря</a:t>
            </a:r>
            <a:endParaRPr lang="ru-RU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розширюється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Ми </a:t>
            </a: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закриваємо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яйцем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горло</a:t>
            </a:r>
          </a:p>
          <a:p>
            <a:pPr>
              <a:buNone/>
            </a:pP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ляшки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розміщуємо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ній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палаючий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папір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, </a:t>
            </a:r>
            <a:endParaRPr lang="ru-RU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доступ </a:t>
            </a: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кисню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припиняється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тому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горіння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паперу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зупиняється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Після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цього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повітря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в </a:t>
            </a: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пляшці</a:t>
            </a:r>
            <a:endParaRPr lang="ru-RU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остигає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і </a:t>
            </a: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стискається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Через </a:t>
            </a: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різницю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тиску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в </a:t>
            </a:r>
          </a:p>
          <a:p>
            <a:pPr>
              <a:buNone/>
            </a:pP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пляшці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і 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за </a:t>
            </a: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її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межами, яйце </a:t>
            </a: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втягується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всередину</a:t>
            </a:r>
            <a:r>
              <a:rPr lang="ru-RU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пляшки</a:t>
            </a:r>
            <a:r>
              <a:rPr lang="ru-RU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. </a:t>
            </a:r>
          </a:p>
          <a:p>
            <a:pPr>
              <a:buNone/>
            </a:pPr>
            <a:r>
              <a:rPr lang="uk-UA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Отже, </a:t>
            </a:r>
            <a:r>
              <a:rPr lang="uk-UA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багато цікавих дослідів можна </a:t>
            </a:r>
          </a:p>
          <a:p>
            <a:pPr>
              <a:buNone/>
            </a:pPr>
            <a:r>
              <a:rPr lang="uk-UA" b="1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зробити з яйцем</a:t>
            </a:r>
            <a:r>
              <a:rPr lang="uk-UA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!)</a:t>
            </a:r>
            <a:endParaRPr lang="uk-UA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uk-UA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Дякую за увагу!)))</a:t>
            </a:r>
            <a:endParaRPr lang="ru-RU" b="1" i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b="1" i="1" dirty="0" smtClean="0"/>
              <a:t> 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188</TotalTime>
  <Words>271</Words>
  <Application>Microsoft Office PowerPoint</Application>
  <PresentationFormat>Экран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Я Чуєва Анастасія  Мені 14 років ,я живу в місті Харків . Займаюсь в модельній агенції  Тамані fashion School. Захоплююсь іноземними мовами та фізикою. Фізика - це наука, яка необхідна для людини.  Вона є однією з найважливіших наук та робить настільки серйозний вплив на життя людства, що цього просто неможливо не помітити.</vt:lpstr>
      <vt:lpstr>Експерименти з яйцем:                                           1. </vt:lpstr>
      <vt:lpstr>Слайд 3</vt:lpstr>
      <vt:lpstr>2.</vt:lpstr>
      <vt:lpstr>Слайд 5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Чуева Анасія  Мені 14 років ,я живу в місті Харків . Займаюсь в модельному агентстві Тамані fashion School. Зах</dc:title>
  <dc:creator>Компьютер</dc:creator>
  <cp:lastModifiedBy>Пользователь</cp:lastModifiedBy>
  <cp:revision>24</cp:revision>
  <dcterms:created xsi:type="dcterms:W3CDTF">2016-04-09T07:57:35Z</dcterms:created>
  <dcterms:modified xsi:type="dcterms:W3CDTF">2016-04-13T08:50:38Z</dcterms:modified>
</cp:coreProperties>
</file>