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3" r:id="rId1"/>
  </p:sldMasterIdLst>
  <p:sldIdLst>
    <p:sldId id="256" r:id="rId2"/>
    <p:sldId id="269" r:id="rId3"/>
    <p:sldId id="27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8" r:id="rId12"/>
    <p:sldId id="264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A1B0-862D-4909-A7DB-D8ADA062DFCA}" type="datetimeFigureOut">
              <a:rPr lang="en-US" smtClean="0"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801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35CF-BDA2-4E7E-8BBD-350479985E74}" type="datetimeFigureOut">
              <a:rPr lang="en-US" smtClean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53536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35CF-BDA2-4E7E-8BBD-350479985E74}" type="datetimeFigureOut">
              <a:rPr lang="en-US" smtClean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90515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35CF-BDA2-4E7E-8BBD-350479985E74}" type="datetimeFigureOut">
              <a:rPr lang="en-US" smtClean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193782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35CF-BDA2-4E7E-8BBD-350479985E74}" type="datetimeFigureOut">
              <a:rPr lang="en-US" smtClean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26875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35CF-BDA2-4E7E-8BBD-350479985E74}" type="datetimeFigureOut">
              <a:rPr lang="en-US" smtClean="0"/>
              <a:pPr/>
              <a:t>4/14/2016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099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35CF-BDA2-4E7E-8BBD-350479985E74}" type="datetimeFigureOut">
              <a:rPr lang="en-US" smtClean="0"/>
              <a:pPr/>
              <a:t>4/14/2016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86205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56144-9CB7-4E3A-B87E-A382F9BE05EF}" type="datetimeFigureOut">
              <a:rPr lang="en-US" smtClean="0"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674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3D55F-46AB-4791-9172-4FA8DD3A6A9C}" type="datetimeFigureOut">
              <a:rPr lang="en-US" smtClean="0"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20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6881-8A08-449C-8D73-E5F201F814C1}" type="datetimeFigureOut">
              <a:rPr lang="en-US" smtClean="0"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8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5A5E-0C07-4E93-A112-D37B4D166B30}" type="datetimeFigureOut">
              <a:rPr lang="en-US" smtClean="0"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24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F71C5-DC57-4358-A1EA-30C08AF6E3C5}" type="datetimeFigureOut">
              <a:rPr lang="en-US" smtClean="0"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01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1DBA-DE60-4731-B773-47AAA185C143}" type="datetimeFigureOut">
              <a:rPr lang="en-US" smtClean="0"/>
              <a:t>4/14/2016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360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4/14/2016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95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628-C83B-4C66-83F4-1711CE3738FD}" type="datetimeFigureOut">
              <a:rPr lang="en-US" smtClean="0"/>
              <a:t>4/14/2016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78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1D73-9400-43CA-A37F-F9B7D00DE14C}" type="datetimeFigureOut">
              <a:rPr lang="en-US" smtClean="0"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97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7711-B905-4633-B4D7-6F3A49A2E7D9}" type="datetimeFigureOut">
              <a:rPr lang="en-US" smtClean="0"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88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  <a:lumOff val="5000"/>
              </a:schemeClr>
            </a:gs>
            <a:gs pos="56000">
              <a:schemeClr val="bg1">
                <a:lumMod val="85000"/>
                <a:lumOff val="15000"/>
              </a:schemeClr>
            </a:gs>
            <a:gs pos="89000">
              <a:schemeClr val="bg1">
                <a:lumMod val="50000"/>
                <a:lumOff val="50000"/>
              </a:schemeClr>
            </a:gs>
            <a:gs pos="100000">
              <a:schemeClr val="tx1">
                <a:lumMod val="6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235CF-BDA2-4E7E-8BBD-350479985E74}" type="datetimeFigureOut">
              <a:rPr lang="en-US" smtClean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546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4" y="931572"/>
            <a:ext cx="10353762" cy="4310129"/>
          </a:xfrm>
        </p:spPr>
        <p:txBody>
          <a:bodyPr>
            <a:noAutofit/>
          </a:bodyPr>
          <a:lstStyle/>
          <a:p>
            <a:r>
              <a:rPr lang="uk-UA" sz="7200" dirty="0" smtClean="0"/>
              <a:t>Геноцид</a:t>
            </a:r>
            <a:r>
              <a:rPr lang="en-US" sz="7200" dirty="0" smtClean="0"/>
              <a:t> </a:t>
            </a:r>
            <a:r>
              <a:rPr lang="uk-UA" sz="7200" dirty="0" smtClean="0"/>
              <a:t>як феномен ХХ </a:t>
            </a:r>
            <a:r>
              <a:rPr lang="uk-UA" sz="7200" dirty="0" smtClean="0"/>
              <a:t/>
            </a:r>
            <a:br>
              <a:rPr lang="uk-UA" sz="7200" dirty="0" smtClean="0"/>
            </a:br>
            <a:r>
              <a:rPr lang="uk-UA" sz="7200" dirty="0" smtClean="0"/>
              <a:t>століття. </a:t>
            </a:r>
            <a:br>
              <a:rPr lang="uk-UA" sz="7200" dirty="0" smtClean="0"/>
            </a:br>
            <a:r>
              <a:rPr lang="uk-UA" sz="7200" dirty="0" smtClean="0"/>
              <a:t>Руанда.</a:t>
            </a:r>
            <a:r>
              <a:rPr lang="uk-UA" sz="8000" dirty="0" smtClean="0"/>
              <a:t/>
            </a:r>
            <a:br>
              <a:rPr lang="uk-UA" sz="8000" dirty="0" smtClean="0"/>
            </a:b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402180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155" y="381000"/>
            <a:ext cx="10514345" cy="14351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400" dirty="0" smtClean="0">
                <a:effectLst/>
              </a:rPr>
              <a:t>Вбивства під час геноциду </a:t>
            </a:r>
            <a:r>
              <a:rPr lang="uk-UA" sz="2400" dirty="0" err="1" smtClean="0">
                <a:effectLst/>
              </a:rPr>
              <a:t>здійснЮвалися</a:t>
            </a:r>
            <a:r>
              <a:rPr lang="uk-UA" sz="2400" dirty="0" smtClean="0">
                <a:effectLst/>
              </a:rPr>
              <a:t> з величезною швидкістю, за годину у Руанді помирало приблизно 72 людини.</a:t>
            </a:r>
            <a:endParaRPr lang="ru-RU" sz="2400" dirty="0"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732" y="2455467"/>
            <a:ext cx="4076952" cy="407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687" y="1998980"/>
            <a:ext cx="5715000" cy="3781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732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5" y="2288213"/>
            <a:ext cx="5100639" cy="369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71066" y="2288213"/>
            <a:ext cx="5020671" cy="3558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13795" y="609599"/>
            <a:ext cx="10353761" cy="1326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dk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>
                <a:effectLst/>
              </a:rPr>
              <a:t>Всього Було вбито близько одного мільйона людей…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322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006" y="480811"/>
            <a:ext cx="10353761" cy="1326321"/>
          </a:xfrm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effectLst/>
              </a:rPr>
              <a:t>Зараз політика Руанди спрямована на об’єднання племен</a:t>
            </a:r>
            <a:endParaRPr lang="ru-RU" dirty="0"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59" t="21649" r="16741" b="13121"/>
          <a:stretch/>
        </p:blipFill>
        <p:spPr>
          <a:xfrm>
            <a:off x="3023625" y="2254911"/>
            <a:ext cx="6134099" cy="423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535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862569" cy="5486400"/>
          </a:xfrm>
        </p:spPr>
        <p:txBody>
          <a:bodyPr>
            <a:normAutofit/>
          </a:bodyPr>
          <a:lstStyle/>
          <a:p>
            <a:r>
              <a:rPr lang="uk-UA" sz="9600" dirty="0" smtClean="0"/>
              <a:t>Дякую за увагу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1786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596775"/>
              </p:ext>
            </p:extLst>
          </p:nvPr>
        </p:nvGraphicFramePr>
        <p:xfrm>
          <a:off x="631063" y="609601"/>
          <a:ext cx="5280340" cy="52321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80340"/>
              </a:tblGrid>
              <a:tr h="3352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Виконала: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00977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Учениця 10-А класу </a:t>
                      </a:r>
                      <a:endParaRPr lang="uk-UA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Харківської 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спеціалізованої 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школи</a:t>
                      </a:r>
                    </a:p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І-ІІІ ступенів № 134 </a:t>
                      </a:r>
                      <a:endParaRPr lang="uk-UA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Харківської 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міської ради</a:t>
                      </a:r>
                    </a:p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Харківської області</a:t>
                      </a:r>
                    </a:p>
                    <a:p>
                      <a:r>
                        <a:rPr lang="uk-UA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Лега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Евгенія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Сергіївна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39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Куратор: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26342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Вчитель історії</a:t>
                      </a:r>
                      <a:r>
                        <a:rPr lang="uk-UA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ХСШ № 134</a:t>
                      </a:r>
                    </a:p>
                    <a:p>
                      <a:r>
                        <a:rPr lang="uk-UA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Чеботарьова Катерина Олександрівна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511" y="439239"/>
            <a:ext cx="2661276" cy="2970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511" y="3580327"/>
            <a:ext cx="2872131" cy="29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26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913795" y="515155"/>
            <a:ext cx="10353761" cy="5281851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тому,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проаналізувати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трагедії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за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масштабами не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підштовхує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страшні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повагу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полікультурного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живимо.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тому,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детальному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підлягають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відбулися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недавно, у 1994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тому,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них не 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загальновідомою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трагедія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набула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такого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розмаху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і геноцид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єврейського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4499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072" y="180304"/>
            <a:ext cx="10131483" cy="175561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400" dirty="0">
                <a:effectLst/>
              </a:rPr>
              <a:t>Геноцид – це цілеспрямовані дії з метою повного чи часткового знищення  окремих груп населення чи цілих народів за </a:t>
            </a:r>
            <a:r>
              <a:rPr lang="ru-RU" sz="2400" dirty="0">
                <a:effectLst/>
              </a:rPr>
              <a:t> національними, етнічними, расовими або релігійними мотивами</a:t>
            </a:r>
            <a:r>
              <a:rPr lang="ru-RU" sz="2000" dirty="0">
                <a:effectLst/>
              </a:rPr>
              <a:t>.</a:t>
            </a:r>
            <a:r>
              <a:rPr lang="uk-UA" sz="2000" dirty="0">
                <a:effectLst/>
              </a:rPr>
              <a:t>  </a:t>
            </a:r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14" y="2089663"/>
            <a:ext cx="7815598" cy="4590895"/>
          </a:xfrm>
        </p:spPr>
      </p:pic>
    </p:spTree>
    <p:extLst>
      <p:ext uri="{BB962C8B-B14F-4D97-AF65-F5344CB8AC3E}">
        <p14:creationId xmlns:p14="http://schemas.microsoft.com/office/powerpoint/2010/main" val="29850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292" y="346365"/>
            <a:ext cx="10533264" cy="121573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effectLst/>
              </a:rPr>
              <a:t>Геноцид у </a:t>
            </a:r>
            <a:r>
              <a:rPr lang="uk-UA" dirty="0" err="1" smtClean="0">
                <a:effectLst/>
              </a:rPr>
              <a:t>руанді</a:t>
            </a:r>
            <a:r>
              <a:rPr lang="uk-UA" dirty="0" smtClean="0">
                <a:effectLst/>
              </a:rPr>
              <a:t> – ОДИН З НАЙКРОВАВІЩИХ В ІСТОРІЇ ЛЮДСТВА.</a:t>
            </a:r>
            <a:endParaRPr lang="ru-RU" dirty="0"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0"/>
          <a:stretch/>
        </p:blipFill>
        <p:spPr>
          <a:xfrm>
            <a:off x="2045451" y="1695005"/>
            <a:ext cx="7910946" cy="5023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891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895" y="482600"/>
            <a:ext cx="10353761" cy="132632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>
                <a:effectLst/>
              </a:rPr>
              <a:t>Місцеві племена Тутсі і хуту,ЩО БРАЛИ УЧАСЬ У ГЕНОЦИДІ ТА ПОСТРАЖДАЛИ ВІД НЬОГО.</a:t>
            </a:r>
            <a:endParaRPr lang="ru-RU" dirty="0"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895" y="2067790"/>
            <a:ext cx="2761249" cy="4284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346" y="2285935"/>
            <a:ext cx="6798310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915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594" y="457200"/>
            <a:ext cx="10353761" cy="132632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>
                <a:effectLst/>
              </a:rPr>
              <a:t>екстремістська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організація</a:t>
            </a:r>
            <a:r>
              <a:rPr lang="ru-RU" dirty="0">
                <a:effectLst/>
              </a:rPr>
              <a:t> </a:t>
            </a:r>
            <a:r>
              <a:rPr lang="uk-UA" dirty="0" err="1" smtClean="0">
                <a:effectLst/>
              </a:rPr>
              <a:t>Інтермахве</a:t>
            </a:r>
            <a:r>
              <a:rPr lang="uk-UA" dirty="0" smtClean="0">
                <a:effectLst/>
              </a:rPr>
              <a:t>, ОДНА З ВИКОНАВЕЦЬ ГЕНОЦИДУ.</a:t>
            </a:r>
            <a:endParaRPr lang="ru-RU" dirty="0"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275" y="1972385"/>
            <a:ext cx="7010400" cy="4580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029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538" y="441960"/>
            <a:ext cx="10353761" cy="132632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effectLst/>
              </a:rPr>
              <a:t>Президент </a:t>
            </a:r>
            <a:r>
              <a:rPr lang="ru-RU" dirty="0" err="1" smtClean="0">
                <a:effectLst/>
              </a:rPr>
              <a:t>руанди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Жувеналь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Габ'ярімана</a:t>
            </a:r>
            <a:r>
              <a:rPr lang="ru-RU" dirty="0" smtClean="0">
                <a:effectLst/>
              </a:rPr>
              <a:t>, ТОДІШНІЙ ЛІДЕР РУАНДСЬКОЇ РЕСПУБЛІКИ.</a:t>
            </a:r>
            <a:endParaRPr lang="ru-RU" dirty="0"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873" y="2042601"/>
            <a:ext cx="7135090" cy="458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472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128" y="631768"/>
            <a:ext cx="10353761" cy="132632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effectLst/>
              </a:rPr>
              <a:t>Початок геноциду</a:t>
            </a:r>
            <a:endParaRPr lang="ru-RU" dirty="0"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086" y="2109066"/>
            <a:ext cx="4762500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789" y="3432465"/>
            <a:ext cx="4494100" cy="3133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97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97</TotalTime>
  <Words>229</Words>
  <Application>Microsoft Office PowerPoint</Application>
  <PresentationFormat>Широкоэкранный</PresentationFormat>
  <Paragraphs>23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Bookman Old Style</vt:lpstr>
      <vt:lpstr>Rockwell</vt:lpstr>
      <vt:lpstr>Times New Roman</vt:lpstr>
      <vt:lpstr>Damask</vt:lpstr>
      <vt:lpstr>Геноцид як феномен ХХ  століття.  Руанда. </vt:lpstr>
      <vt:lpstr>Презентация PowerPoint</vt:lpstr>
      <vt:lpstr>Презентация PowerPoint</vt:lpstr>
      <vt:lpstr>Геноцид – це цілеспрямовані дії з метою повного чи часткового знищення  окремих груп населення чи цілих народів за  національними, етнічними, расовими або релігійними мотивами.  </vt:lpstr>
      <vt:lpstr>Геноцид у руанді – ОДИН З НАЙКРОВАВІЩИХ В ІСТОРІЇ ЛЮДСТВА.</vt:lpstr>
      <vt:lpstr>Місцеві племена Тутсі і хуту,ЩО БРАЛИ УЧАСЬ У ГЕНОЦИДІ ТА ПОСТРАЖДАЛИ ВІД НЬОГО.</vt:lpstr>
      <vt:lpstr>екстремістська організація Інтермахве, ОДНА З ВИКОНАВЕЦЬ ГЕНОЦИДУ.</vt:lpstr>
      <vt:lpstr>Президент руанди Жувеналь Габ'ярімана, ТОДІШНІЙ ЛІДЕР РУАНДСЬКОЇ РЕСПУБЛІКИ.</vt:lpstr>
      <vt:lpstr>Початок геноциду</vt:lpstr>
      <vt:lpstr>Вбивства під час геноциду здійснЮвалися з величезною швидкістю, за годину у Руанді помирало приблизно 72 людини.</vt:lpstr>
      <vt:lpstr>Презентация PowerPoint</vt:lpstr>
      <vt:lpstr>Зараз політика Руанди спрямована на об’єднання племен</vt:lpstr>
      <vt:lpstr>Дякую за увагу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Геноцид</dc:title>
  <dc:creator>Family</dc:creator>
  <cp:lastModifiedBy>Екатерина Чеботарева</cp:lastModifiedBy>
  <cp:revision>12</cp:revision>
  <dcterms:created xsi:type="dcterms:W3CDTF">2016-04-05T19:28:56Z</dcterms:created>
  <dcterms:modified xsi:type="dcterms:W3CDTF">2016-04-14T12:45:54Z</dcterms:modified>
</cp:coreProperties>
</file>