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2080" y="3645024"/>
            <a:ext cx="3494762" cy="2712934"/>
          </a:xfrm>
        </p:spPr>
        <p:txBody>
          <a:bodyPr>
            <a:normAutofit fontScale="90000"/>
          </a:bodyPr>
          <a:lstStyle/>
          <a:p>
            <a: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Роботу виконали :</a:t>
            </a:r>
            <a:b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Курочка Ірина Олександрівна,</a:t>
            </a:r>
            <a:b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Казимировська</a:t>
            </a:r>
            <a: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Алла Вікторівна</a:t>
            </a:r>
            <a:b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учениці 10 класу </a:t>
            </a:r>
            <a:b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Лебединської </a:t>
            </a:r>
            <a:r>
              <a:rPr lang="ru-RU" sz="2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</a:t>
            </a:r>
            <a:r>
              <a:rPr lang="uk-UA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агальноосвітньої</a:t>
            </a:r>
            <a: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школи І-ІІІ ступенів №5</a:t>
            </a:r>
            <a:b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Педагогічний керівник </a:t>
            </a:r>
            <a: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:</a:t>
            </a:r>
            <a:b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Хрін Денис Вікторович, спеціаліст, вчитель історії та правознавства </a:t>
            </a: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4608512" cy="3240360"/>
          </a:xfrm>
        </p:spPr>
        <p:txBody>
          <a:bodyPr>
            <a:normAutofit fontScale="92500" lnSpcReduction="10000"/>
          </a:bodyPr>
          <a:lstStyle/>
          <a:p>
            <a:r>
              <a:rPr lang="uk-UA" sz="8000" dirty="0" smtClean="0">
                <a:solidFill>
                  <a:schemeClr val="tx1"/>
                </a:solidFill>
              </a:rPr>
              <a:t>Духовна спадщина Лебедина </a:t>
            </a:r>
            <a:endParaRPr lang="ru-RU" sz="8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36712"/>
            <a:ext cx="3859338" cy="26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9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/>
          <a:lstStyle/>
          <a:p>
            <a:pPr algn="ctr"/>
            <a:r>
              <a:rPr lang="uk-UA" dirty="0" smtClean="0"/>
              <a:t>Покровська церква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852837" cy="356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42306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4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/>
          <a:lstStyle/>
          <a:p>
            <a:pPr algn="ctr"/>
            <a:r>
              <a:rPr lang="uk-UA" dirty="0" smtClean="0"/>
              <a:t>Висновки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0638"/>
            <a:ext cx="3888432" cy="253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604448" y="1556792"/>
            <a:ext cx="82352" cy="648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9523"/>
            <a:ext cx="3760093" cy="254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96" y="3973317"/>
            <a:ext cx="3810197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3973317"/>
            <a:ext cx="3816424" cy="269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19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147248" cy="5256584"/>
          </a:xfrm>
        </p:spPr>
        <p:txBody>
          <a:bodyPr/>
          <a:lstStyle/>
          <a:p>
            <a:pPr marL="36576" indent="0" algn="ctr">
              <a:buNone/>
            </a:pPr>
            <a:endParaRPr lang="uk-UA" dirty="0"/>
          </a:p>
          <a:p>
            <a:pPr marL="36576" indent="0" algn="ctr">
              <a:buNone/>
            </a:pPr>
            <a:endParaRPr lang="uk-UA" dirty="0" smtClean="0"/>
          </a:p>
          <a:p>
            <a:pPr marL="36576" indent="0" algn="ctr">
              <a:buNone/>
            </a:pPr>
            <a:r>
              <a:rPr lang="uk-UA" sz="6600" dirty="0" smtClean="0"/>
              <a:t>Дякуємо за увагу! 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5643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00132"/>
          </a:xfrm>
        </p:spPr>
        <p:txBody>
          <a:bodyPr>
            <a:normAutofit/>
          </a:bodyPr>
          <a:lstStyle/>
          <a:p>
            <a:r>
              <a:rPr lang="uk-UA" dirty="0" smtClean="0"/>
              <a:t>        Актуальність роботи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071678"/>
            <a:ext cx="4714876" cy="378621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sz="4800" dirty="0" smtClean="0"/>
              <a:t>Розвиток духовності в кожному з нас, духовний скарб як основа й запорука єдності українського народу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2071678"/>
            <a:ext cx="4143404" cy="3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1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7467600" cy="5577483"/>
          </a:xfrm>
        </p:spPr>
        <p:txBody>
          <a:bodyPr>
            <a:normAutofit lnSpcReduction="10000"/>
          </a:bodyPr>
          <a:lstStyle/>
          <a:p>
            <a:endParaRPr lang="uk-UA" sz="3600" dirty="0" smtClean="0"/>
          </a:p>
          <a:p>
            <a:r>
              <a:rPr lang="uk-UA" sz="3600" b="1" dirty="0" smtClean="0"/>
              <a:t>Об’єкт дослідження :</a:t>
            </a:r>
            <a:r>
              <a:rPr lang="uk-UA" sz="3600" dirty="0" smtClean="0"/>
              <a:t> церкви, храми, собори міста Лебедина Сумської області</a:t>
            </a:r>
          </a:p>
          <a:p>
            <a:r>
              <a:rPr lang="uk-UA" sz="3600" b="1" dirty="0" smtClean="0"/>
              <a:t>Предмет дослідження :</a:t>
            </a:r>
            <a:r>
              <a:rPr lang="uk-UA" sz="3600" dirty="0" smtClean="0"/>
              <a:t> духовність українського народу</a:t>
            </a:r>
          </a:p>
          <a:p>
            <a:r>
              <a:rPr lang="uk-UA" sz="3600" b="1" dirty="0" smtClean="0"/>
              <a:t>Мета дослідження:</a:t>
            </a:r>
            <a:r>
              <a:rPr lang="uk-UA" sz="3600" dirty="0" smtClean="0"/>
              <a:t> на основі існуючих матеріалів дізнатися більше про Лебедин, як духовну скарбницю Сумщини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923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/>
          <a:lstStyle/>
          <a:p>
            <a:pPr algn="ctr"/>
            <a:r>
              <a:rPr lang="uk-UA" dirty="0" smtClean="0"/>
              <a:t>     Основні поняття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85860"/>
            <a:ext cx="5464058" cy="4929222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/>
              <a:t>Церква</a:t>
            </a:r>
            <a:r>
              <a:rPr lang="uk-UA" dirty="0" smtClean="0"/>
              <a:t> - </a:t>
            </a:r>
            <a:r>
              <a:rPr lang="ru-RU" dirty="0"/>
              <a:t> </a:t>
            </a:r>
            <a:r>
              <a:rPr lang="ru-RU" dirty="0" err="1"/>
              <a:t>культова</a:t>
            </a:r>
            <a:r>
              <a:rPr lang="ru-RU" dirty="0"/>
              <a:t> </a:t>
            </a:r>
            <a:r>
              <a:rPr lang="ru-RU" dirty="0" err="1"/>
              <a:t>споруда</a:t>
            </a:r>
            <a:r>
              <a:rPr lang="ru-RU" dirty="0"/>
              <a:t> у </a:t>
            </a:r>
            <a:r>
              <a:rPr lang="ru-RU" dirty="0" err="1"/>
              <a:t>православних</a:t>
            </a:r>
            <a:r>
              <a:rPr lang="ru-RU" dirty="0"/>
              <a:t>, </a:t>
            </a:r>
            <a:r>
              <a:rPr lang="ru-RU" dirty="0" err="1"/>
              <a:t>католицьких</a:t>
            </a:r>
            <a:r>
              <a:rPr lang="ru-RU" dirty="0"/>
              <a:t> та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протестантських</a:t>
            </a:r>
            <a:r>
              <a:rPr lang="ru-RU" dirty="0"/>
              <a:t> </a:t>
            </a:r>
            <a:r>
              <a:rPr lang="ru-RU" dirty="0" err="1"/>
              <a:t>християн</a:t>
            </a:r>
            <a:r>
              <a:rPr lang="ru-RU" dirty="0"/>
              <a:t>, у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</a:t>
            </a:r>
            <a:r>
              <a:rPr lang="ru-RU" dirty="0" err="1"/>
              <a:t>релігійні</a:t>
            </a:r>
            <a:r>
              <a:rPr lang="ru-RU" dirty="0"/>
              <a:t> </a:t>
            </a:r>
            <a:r>
              <a:rPr lang="ru-RU" dirty="0" err="1"/>
              <a:t>богослужіння</a:t>
            </a:r>
            <a:r>
              <a:rPr lang="ru-RU" dirty="0" smtClean="0"/>
              <a:t>.</a:t>
            </a:r>
          </a:p>
          <a:p>
            <a:r>
              <a:rPr lang="uk-UA" b="1" dirty="0" smtClean="0"/>
              <a:t>Духовність</a:t>
            </a:r>
            <a:r>
              <a:rPr lang="uk-UA" dirty="0" smtClean="0"/>
              <a:t> </a:t>
            </a:r>
            <a:r>
              <a:rPr lang="uk-UA" dirty="0"/>
              <a:t>–  ідеал, до якого прагнула й прагне людина у її власному розвитку, орієнтація на вищі, абсолютні </a:t>
            </a:r>
            <a:r>
              <a:rPr lang="uk-UA" dirty="0" smtClean="0"/>
              <a:t>цінності.</a:t>
            </a:r>
          </a:p>
          <a:p>
            <a:r>
              <a:rPr lang="uk-UA" b="1" dirty="0" smtClean="0"/>
              <a:t>Собор</a:t>
            </a:r>
            <a:r>
              <a:rPr lang="uk-UA" dirty="0" smtClean="0"/>
              <a:t> - </a:t>
            </a:r>
            <a:r>
              <a:rPr lang="ru-RU" dirty="0" err="1" smtClean="0"/>
              <a:t>найвища</a:t>
            </a:r>
            <a:r>
              <a:rPr lang="ru-RU" dirty="0" smtClean="0"/>
              <a:t> </a:t>
            </a:r>
            <a:r>
              <a:rPr lang="ru-RU" dirty="0" err="1" smtClean="0"/>
              <a:t>церковна</a:t>
            </a:r>
            <a:r>
              <a:rPr lang="ru-RU" dirty="0" smtClean="0"/>
              <a:t> </a:t>
            </a:r>
            <a:r>
              <a:rPr lang="ru-RU" dirty="0" err="1" smtClean="0"/>
              <a:t>законоправна</a:t>
            </a:r>
            <a:r>
              <a:rPr lang="ru-RU" dirty="0" smtClean="0"/>
              <a:t> </a:t>
            </a:r>
            <a:r>
              <a:rPr lang="ru-RU" dirty="0" err="1" smtClean="0"/>
              <a:t>установа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тієї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юрисдикції</a:t>
            </a:r>
            <a:r>
              <a:rPr lang="ru-RU" dirty="0"/>
              <a:t>, </a:t>
            </a:r>
            <a:r>
              <a:rPr lang="ru-RU" dirty="0" err="1"/>
              <a:t>звичайно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законодавчою</a:t>
            </a:r>
            <a:r>
              <a:rPr lang="ru-RU" dirty="0"/>
              <a:t> </a:t>
            </a:r>
            <a:r>
              <a:rPr lang="ru-RU" dirty="0" err="1"/>
              <a:t>владою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8" y="1571612"/>
            <a:ext cx="3214710" cy="3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17646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316364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узыка на конкурс -  для презентац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67695" y="2348880"/>
            <a:ext cx="609600" cy="6096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2734" y="404664"/>
            <a:ext cx="9294147" cy="158417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Пребезумний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серц</a:t>
            </a:r>
            <a:r>
              <a:rPr lang="uk-UA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 скаже що Бога немає…»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Т.Г.Шевченко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 flipV="1">
            <a:off x="457200" y="116632"/>
            <a:ext cx="8229600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19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/>
          <a:lstStyle/>
          <a:p>
            <a:pPr algn="ctr"/>
            <a:r>
              <a:rPr lang="uk-UA" dirty="0" smtClean="0"/>
              <a:t>      Успенський собор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468755" cy="338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44196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4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/>
          <a:lstStyle/>
          <a:p>
            <a:pPr algn="ctr"/>
            <a:r>
              <a:rPr lang="uk-UA" dirty="0" smtClean="0"/>
              <a:t>     Миколаївська церква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8" y="1484784"/>
            <a:ext cx="4389500" cy="381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8"/>
            <a:ext cx="439248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55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/>
          <a:lstStyle/>
          <a:p>
            <a:pPr algn="ctr"/>
            <a:r>
              <a:rPr lang="uk-UA" dirty="0" smtClean="0"/>
              <a:t>Воскресенська церква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1442"/>
            <a:ext cx="4824536" cy="31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431641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9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/>
          <a:lstStyle/>
          <a:p>
            <a:pPr algn="ctr"/>
            <a:r>
              <a:rPr lang="uk-UA" dirty="0" smtClean="0"/>
              <a:t>Вознесенська церква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248472" cy="345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156658" cy="332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7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E1E1E1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150</TotalTime>
  <Words>150</Words>
  <Application>Microsoft Office PowerPoint</Application>
  <PresentationFormat>Экран (4:3)</PresentationFormat>
  <Paragraphs>22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Роботу виконали : Курочка Ірина Олександрівна, Казимировська Алла Вікторівна учениці 10 класу  Лебединської загальноосвітньої школи І-ІІІ ступенів №5 Педагогічний керівник : Хрін Денис Вікторович, спеціаліст, вчитель історії та правознавства </vt:lpstr>
      <vt:lpstr>        Актуальність роботи </vt:lpstr>
      <vt:lpstr>Презентация PowerPoint</vt:lpstr>
      <vt:lpstr>     Основні поняття</vt:lpstr>
      <vt:lpstr>«Пребезумний в серці скаже що Бога немає…» (Т.Г.Шевченко)</vt:lpstr>
      <vt:lpstr>      Успенський собор </vt:lpstr>
      <vt:lpstr>     Миколаївська церква</vt:lpstr>
      <vt:lpstr>Воскресенська церква</vt:lpstr>
      <vt:lpstr>Вознесенська церква </vt:lpstr>
      <vt:lpstr>Покровська церква</vt:lpstr>
      <vt:lpstr>Висновки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Роботу виконали : Курочка Ірина Олександрівна , Казимировська Алла Вікторівна учениці 10 класу  Лебединської Загальноосвітньої школи І-ІІІ ступенів №5 Науковий керівник : Хрін Денис Вікторович , спеціаліст , вчитель історії та правознавства </dc:title>
  <dc:creator>User</dc:creator>
  <cp:lastModifiedBy>User</cp:lastModifiedBy>
  <cp:revision>16</cp:revision>
  <dcterms:created xsi:type="dcterms:W3CDTF">2016-01-12T17:27:38Z</dcterms:created>
  <dcterms:modified xsi:type="dcterms:W3CDTF">2016-01-16T15:03:04Z</dcterms:modified>
</cp:coreProperties>
</file>