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7" r:id="rId9"/>
    <p:sldId id="269" r:id="rId10"/>
    <p:sldId id="261" r:id="rId11"/>
    <p:sldId id="258" r:id="rId12"/>
    <p:sldId id="262" r:id="rId13"/>
    <p:sldId id="26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jorigami.ru/NewDoc/For_100_years_of_akad_PL_Kapitsa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2474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МАН-ЮНІОР</a:t>
            </a:r>
          </a:p>
          <a:p>
            <a:pPr algn="ctr"/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ДОСЛІДНИК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ТЕХНІКА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994114"/>
            <a:ext cx="550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Досліди-фокуси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528" y="2044346"/>
            <a:ext cx="3816424" cy="3275364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1. Нитки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змочити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розчині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солі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висушити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в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підвішеному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стані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щоб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не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зруйнувати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утворені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зв</a:t>
            </a: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’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язки</a:t>
            </a: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йонів</a:t>
            </a:r>
            <a:r>
              <a:rPr lang="uk-UA" sz="2000" b="1" dirty="0" smtClean="0">
                <a:solidFill>
                  <a:srgbClr val="002060"/>
                </a:solidFill>
                <a:latin typeface="Bookman Old Style" pitchFamily="18" charset="0"/>
              </a:rPr>
              <a:t> натрію та хлору.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744054"/>
            <a:ext cx="481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Підготовка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b="18042"/>
          <a:stretch/>
        </p:blipFill>
        <p:spPr>
          <a:xfrm>
            <a:off x="4427984" y="1916832"/>
            <a:ext cx="4273843" cy="35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571" y="775044"/>
            <a:ext cx="481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Підготовка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3" r="22202"/>
          <a:stretch/>
        </p:blipFill>
        <p:spPr>
          <a:xfrm>
            <a:off x="3625990" y="1628800"/>
            <a:ext cx="2534010" cy="4979695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66398" y="1772816"/>
            <a:ext cx="3053473" cy="4462005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2.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Перевірка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ниток на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якість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згоряння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Вовняна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нитка не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згоряє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Бавовняні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нитки при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згорянні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залишають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нитку з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попелу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1" r="19175"/>
          <a:stretch/>
        </p:blipFill>
        <p:spPr>
          <a:xfrm>
            <a:off x="6372200" y="1621119"/>
            <a:ext cx="2586598" cy="49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9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Підготовка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66398" y="1772816"/>
            <a:ext cx="3053473" cy="4462005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3.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Перевірка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ниток на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міцність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після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згоряння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Нитка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малої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щільності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не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витримує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навантаження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t="7559" r="13211" b="27785"/>
          <a:stretch/>
        </p:blipFill>
        <p:spPr>
          <a:xfrm>
            <a:off x="5220072" y="908720"/>
            <a:ext cx="3781255" cy="2722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-507" r="1089" b="25599"/>
          <a:stretch/>
        </p:blipFill>
        <p:spPr>
          <a:xfrm>
            <a:off x="3621716" y="3603384"/>
            <a:ext cx="3686588" cy="28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9269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Висновки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03648" y="1556792"/>
            <a:ext cx="6912768" cy="3816424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536575" algn="just">
              <a:lnSpc>
                <a:spcPct val="15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Щоб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захопитися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наукою,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зокрема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фізикою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необхідно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побачити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цікаве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житті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, 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захотіти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зрозуміти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створити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його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основі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щось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нове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корисне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наполегливість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знання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допоможуть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подолати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труднощі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indent="536575" algn="just"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9269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Використані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джерела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03648" y="1556792"/>
            <a:ext cx="6912768" cy="3816424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Том Тит. Поучительные забавы, или Занимательные опыты и фокусы. Харьков: Книжный клуб «Клуб семейного досуга», 2013. – 160с.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Bookman Old Style" pitchFamily="18" charset="0"/>
                <a:hlinkClick r:id="rId2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  <a:hlinkClick r:id="rId2"/>
              </a:rPr>
              <a:t>jorigami.ru/NewDoc/For_100_years_of_akad_PL_Kapitsa.htm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0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76470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Учасник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7544" y="1988840"/>
            <a:ext cx="4608512" cy="3888432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Бондар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Ігор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учень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7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класу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Васильківського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навчально-виховного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комплексу «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загальноосвітня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школа І-ІІІ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ступенів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дошкільний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навчальний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заклад» №4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Київської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області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685580" cy="288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34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120" y="1927162"/>
            <a:ext cx="436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Вчитель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6399" y="3933056"/>
            <a:ext cx="8280920" cy="2448272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Бондар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Ірина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Григорівна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вчитель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фізики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астрономії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інформатики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Васильківського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навчально-виховного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комплексу «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загальноосвітня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школа І-ІІІ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ступенів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дошкільний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навчальний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заклад» №4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Київської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Bookman Old Style" pitchFamily="18" charset="0"/>
              </a:rPr>
              <a:t>області</a:t>
            </a:r>
            <a:endParaRPr lang="ru-RU" sz="2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55631"/>
            <a:ext cx="3555429" cy="30180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68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879" y="1556792"/>
            <a:ext cx="7200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Мет</a:t>
            </a:r>
            <a:r>
              <a:rPr lang="uk-UA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у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проекту </a:t>
            </a:r>
          </a:p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відображає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вислів</a:t>
            </a: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Петра </a:t>
            </a:r>
            <a:r>
              <a:rPr lang="ru-RU" sz="4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Капіци</a:t>
            </a: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:</a:t>
            </a:r>
          </a:p>
          <a:p>
            <a:pPr algn="ctr"/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«Наука повинна бути весела, </a:t>
            </a:r>
            <a:r>
              <a:rPr lang="ru-RU" sz="4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захоплююча</a:t>
            </a: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і проста»</a:t>
            </a:r>
          </a:p>
        </p:txBody>
      </p:sp>
    </p:spTree>
    <p:extLst>
      <p:ext uri="{BB962C8B-B14F-4D97-AF65-F5344CB8AC3E}">
        <p14:creationId xmlns:p14="http://schemas.microsoft.com/office/powerpoint/2010/main" val="2913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9" y="69269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Демонстрація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454221" y="5373216"/>
            <a:ext cx="6437850" cy="720080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Наша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країна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стабільна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незалежна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983120" cy="373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2411760" y="2927157"/>
            <a:ext cx="1656184" cy="484632"/>
          </a:xfrm>
          <a:prstGeom prst="rightArrow">
            <a:avLst/>
          </a:prstGeom>
          <a:solidFill>
            <a:srgbClr val="FDEADA">
              <a:alpha val="67843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стабільна</a:t>
            </a: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5796136" y="2927157"/>
            <a:ext cx="1727600" cy="484632"/>
          </a:xfrm>
          <a:prstGeom prst="rightArrow">
            <a:avLst/>
          </a:prstGeom>
          <a:solidFill>
            <a:srgbClr val="FDEADA">
              <a:alpha val="67843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незалежна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25005 L -4.72222E-6 -3.014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25005 L 3.88889E-6 -3.014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65044" y="5517232"/>
            <a:ext cx="7157929" cy="576064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Якщо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вони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потраплять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вогонь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невзгод…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480720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3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71600" y="5661248"/>
            <a:ext cx="7344816" cy="576064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То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віра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та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надія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допоможуть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втриматись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606"/>
            <a:ext cx="7056784" cy="52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право 10"/>
          <p:cNvSpPr/>
          <p:nvPr/>
        </p:nvSpPr>
        <p:spPr>
          <a:xfrm>
            <a:off x="2771800" y="404664"/>
            <a:ext cx="828092" cy="484632"/>
          </a:xfrm>
          <a:prstGeom prst="rightArrow">
            <a:avLst/>
          </a:prstGeom>
          <a:solidFill>
            <a:srgbClr val="FDEADA">
              <a:alpha val="67843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b="1" dirty="0" smtClean="0">
                <a:solidFill>
                  <a:srgbClr val="FFFF00"/>
                </a:solidFill>
              </a:rPr>
              <a:t>віра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6732240" y="332656"/>
            <a:ext cx="1080120" cy="484632"/>
          </a:xfrm>
          <a:prstGeom prst="rightArrow">
            <a:avLst/>
          </a:prstGeom>
          <a:solidFill>
            <a:srgbClr val="FDEADA">
              <a:alpha val="67843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надія</a:t>
            </a:r>
            <a:endParaRPr lang="uk-UA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51769 L -0.00591 0.05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49711 L -0.00382 0.046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64682" y="5517232"/>
            <a:ext cx="7835139" cy="792087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Доки не появляться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сильні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руки,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які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міцно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триматимуть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нашу </a:t>
            </a:r>
            <a:r>
              <a:rPr lang="ru-RU" sz="2000" b="1" dirty="0" err="1" smtClean="0">
                <a:solidFill>
                  <a:srgbClr val="002060"/>
                </a:solidFill>
                <a:latin typeface="Bookman Old Style" pitchFamily="18" charset="0"/>
              </a:rPr>
              <a:t>Україну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/>
          <a:stretch/>
        </p:blipFill>
        <p:spPr>
          <a:xfrm>
            <a:off x="1907705" y="244973"/>
            <a:ext cx="5688632" cy="518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744054"/>
            <a:ext cx="4818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Пояснення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досліду</a:t>
            </a:r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-фокусу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2348880"/>
            <a:ext cx="7920880" cy="2592288"/>
          </a:xfrm>
          <a:prstGeom prst="round2DiagRect">
            <a:avLst>
              <a:gd name="adj1" fmla="val 8157"/>
              <a:gd name="adj2" fmla="val 0"/>
            </a:avLst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Після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згоряння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нитяних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волокон,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залишається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тоненька трубочка. Вона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утворилась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із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частинок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солі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йонів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хлору та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натрію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з’єднались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між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собою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достатньо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сильно,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аби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втримати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тіло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при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відсутності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Bookman Old Style" pitchFamily="18" charset="0"/>
              </a:rPr>
              <a:t>вітру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19</cp:revision>
  <dcterms:created xsi:type="dcterms:W3CDTF">2012-08-04T13:03:27Z</dcterms:created>
  <dcterms:modified xsi:type="dcterms:W3CDTF">2015-04-09T12:53:08Z</dcterms:modified>
</cp:coreProperties>
</file>