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73" r:id="rId3"/>
    <p:sldId id="280" r:id="rId4"/>
    <p:sldId id="277" r:id="rId5"/>
    <p:sldId id="275" r:id="rId6"/>
    <p:sldId id="264" r:id="rId7"/>
    <p:sldId id="265" r:id="rId8"/>
    <p:sldId id="276" r:id="rId9"/>
    <p:sldId id="267" r:id="rId10"/>
    <p:sldId id="269" r:id="rId11"/>
    <p:sldId id="270" r:id="rId12"/>
    <p:sldId id="27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1E28CA-A78F-46FB-BA0F-C91039E3A62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1F649-251B-4A8D-B283-922598D6B4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колян\Desktop\72578176_0_591b_ed9ce2e5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85729"/>
            <a:ext cx="5643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Відділ освіти</a:t>
            </a: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Красноармійської райдержадміністрації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Комунальний позашкільний навчальний заклад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«Районна станція юних натуралістів»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Красноармійської райради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Донецької області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85992"/>
            <a:ext cx="814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Біоіндикація екологічного стану повітря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території Миколаївської ЗОШ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I-III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b="1" i="1" dirty="0" smtClean="0"/>
              <a:t> </a:t>
            </a:r>
            <a:r>
              <a:rPr lang="ru-RU" b="1" i="1" dirty="0" smtClean="0"/>
              <a:t>Роботу </a:t>
            </a:r>
            <a:r>
              <a:rPr lang="ru-RU" b="1" i="1" dirty="0" err="1" smtClean="0"/>
              <a:t>виконала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чениця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 класу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Миколаївської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ЗОШ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I-III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Чередниченко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Арина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Миколаївна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Ставрієцька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2015р.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Некроз виявлено: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 клас – 280 хв.(89%), 2 клас – 23хв.(7%), 3 клас – 11хв.4%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24000" y="2099469"/>
          <a:ext cx="6096000" cy="4060825"/>
        </p:xfrm>
        <a:graphic>
          <a:graphicData uri="http://schemas.openxmlformats.org/presentationml/2006/ole">
            <p:oleObj spid="_x0000_s32770" name="Диаграмма" r:id="rId3" imgW="6095936" imgH="406152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Ознаки висихання визначені: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 клас – 289хв.(92%), 2 клас –  8 хв. (3%),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 клас – 3 хв. (1%), 4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клас-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14 хв. (4%).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47664" y="1844824"/>
          <a:ext cx="6096000" cy="4057650"/>
        </p:xfrm>
        <a:graphic>
          <a:graphicData uri="http://schemas.openxmlformats.org/presentationml/2006/ole">
            <p:oleObj spid="_x0000_s33794" name="Диаграмма" r:id="rId3" imgW="6096000" imgH="405771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1.Біоіндикація —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біоти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Контроль стану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найважливіша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3.Всихання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8%, некроз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діагностовано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 11%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мунне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неблагополуччя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ялинок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19%.</a:t>
            </a:r>
          </a:p>
          <a:p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4. Фактор «екологічний стрес» для популяції ялини звичайної достатньо високий, що зумовлено як загальним складом повітря (близькість міста, автомобільної траси), так і несанкціонованими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смітєзвалищами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колян\Desktop\big_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3116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колян\Desktop\desktopwallpapers.org.ua-16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15436" cy="6572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71481"/>
            <a:ext cx="73163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заснованана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спостереженні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складом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чисельністю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виглядів-індикаторів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Біоіндикація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 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антропогенногонавантаження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біоценоз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біоіндикаторів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впливуекологічних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біологічнихоб'єктів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біоіндикаторів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вибирають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чуттєві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досліджуваних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колян\Desktop\desktopwallpapers.org.ua-16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активна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непоправної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інтенсивним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природу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басейну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грунту,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водойм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Контроль 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найважливіша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насаджень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велика.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голонасінних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кедр,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ялиця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реагують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домішки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Тим самим,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фільтрів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очищають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домішо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Для проведення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фітоіндикаційних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досліджень були обрані крупні деревовидні види рослин –  ялина звичайна, популяції якої поширені на території 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Миколаїської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ЗОШ .</a:t>
            </a:r>
            <a:endParaRPr lang="ru-RU" sz="2000" dirty="0"/>
          </a:p>
        </p:txBody>
      </p:sp>
      <p:pic>
        <p:nvPicPr>
          <p:cNvPr id="61442" name="Picture 2" descr="C:\Users\колян\Desktop\PiceaPungens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293575" cy="4389437"/>
          </a:xfrm>
          <a:prstGeom prst="rect">
            <a:avLst/>
          </a:prstGeom>
          <a:noFill/>
        </p:spPr>
      </p:pic>
      <p:pic>
        <p:nvPicPr>
          <p:cNvPr id="61443" name="Picture 3" descr="C:\Users\колян\Desktop\156_4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928802"/>
            <a:ext cx="3175000" cy="4024324"/>
          </a:xfrm>
          <a:prstGeom prst="rect">
            <a:avLst/>
          </a:prstGeom>
          <a:noFill/>
        </p:spPr>
      </p:pic>
      <p:pic>
        <p:nvPicPr>
          <p:cNvPr id="61444" name="Picture 4" descr="C:\Users\колян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85926"/>
            <a:ext cx="2500330" cy="2071702"/>
          </a:xfrm>
          <a:prstGeom prst="rect">
            <a:avLst/>
          </a:prstGeom>
          <a:noFill/>
        </p:spPr>
      </p:pic>
      <p:pic>
        <p:nvPicPr>
          <p:cNvPr id="61445" name="Picture 5" descr="C:\Users\колян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71942"/>
            <a:ext cx="242889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колян\Desktop\906248Nature_Wallpapers__73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 роботи: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ознайомитись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біоіндикацією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фітоіндикацією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як з  методом оцінки стану навколишнього середовища; оцінити популяцію сосни європейської на території Миколаївської ЗОШ.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 роботи: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Дати характеристику методам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фітоіндикації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Охарактеризувати місце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фітоіндикації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 системі оцінки стану навколишнього середовища.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Апробація методик практичної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фітоіндикації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Встановити механізми адаптації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 умов існування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с.Миколаївка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рослин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індикаторів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ялина звичайна. При дослідженні популяції ялини  була використана методика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Винокурової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Наталії Федорівни «Візуальне обстеження стану рослин – індикаторів».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Візуальними ознаками виду сосна європейська є: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колян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643314"/>
            <a:ext cx="1857388" cy="214314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Users\колян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643314"/>
            <a:ext cx="1857373" cy="214314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2" name="Picture 4" descr="C:\Users\колян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1905000" cy="214314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3" name="Picture 5" descr="C:\Users\колян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643314"/>
            <a:ext cx="1976438" cy="214314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928662" y="928670"/>
            <a:ext cx="7429552" cy="230832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хлороз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бліде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жилками,     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некрози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відмирання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обмежених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тканин,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сухість та надмірне </a:t>
            </a:r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шелушіння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кори,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виступ смоляних виділень на гілках з хвоєю,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порушення форми стебла, гілок (звивини, нахили),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надмірне висихання нижніх гілок.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колян\Desktop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2857520" cy="2000264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9" name="Picture 1" descr="кончики хвоинки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85794"/>
            <a:ext cx="2928958" cy="1928826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" name="Picture 6" descr="усохла1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928934"/>
            <a:ext cx="2857520" cy="192882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1" name="Picture 5" descr="160620102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928934"/>
            <a:ext cx="2928958" cy="1928826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1000100" y="285728"/>
            <a:ext cx="6500858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Класи висихання хвоїнок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857486" y="2214554"/>
            <a:ext cx="126631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1клас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214554"/>
            <a:ext cx="107157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 клас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357694"/>
            <a:ext cx="1000132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 клас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4357694"/>
            <a:ext cx="92869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 клас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4929198"/>
            <a:ext cx="6000792" cy="163121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сухих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всохли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кінчики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всохла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третину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вся хвоинка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жолтая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суха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колян\Desktop\906248Nature_Wallpapers__73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642919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Статистичний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Миколаївської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ЗОШ 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28802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Фитотестування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проведено у 2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ялинок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Обстежено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- 314(100%)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Всихання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8%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Некроз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діагностовано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у 11%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мунне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неблагополуччя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ялинок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19%.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Класи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некроза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хвоїнок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лян\Desktop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357454" cy="271464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колян\Desktop\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2286016" cy="271464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колян\Desktop\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00108"/>
            <a:ext cx="2571768" cy="264320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244334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клас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3244334"/>
            <a:ext cx="1919543" cy="4001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 клас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244334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 клас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857628"/>
            <a:ext cx="7429552" cy="15696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хвоїнки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хвоїнки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невеликим числом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хвоїнки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чорними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жовтими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плямами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517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Поток</vt:lpstr>
      <vt:lpstr>Диаграмма</vt:lpstr>
      <vt:lpstr>Диаграмма Microsoft Graph</vt:lpstr>
      <vt:lpstr>Слайд 1</vt:lpstr>
      <vt:lpstr>Слайд 2</vt:lpstr>
      <vt:lpstr>Слайд 3</vt:lpstr>
      <vt:lpstr>Для проведення фітоіндикаційних досліджень були обрані крупні деревовидні види рослин –  ялина звичайна, популяції якої поширені на території  Миколаїської ЗОШ .</vt:lpstr>
      <vt:lpstr>Слайд 5</vt:lpstr>
      <vt:lpstr>Візуальними ознаками виду сосна європейська є: </vt:lpstr>
      <vt:lpstr>Слайд 7</vt:lpstr>
      <vt:lpstr>Слайд 8</vt:lpstr>
      <vt:lpstr>Класи некроза хвоїнок</vt:lpstr>
      <vt:lpstr>Некроз виявлено: 1 клас – 280 хв.(89%), 2 клас – 23хв.(7%), 3 клас – 11хв.4%</vt:lpstr>
      <vt:lpstr>Ознаки висихання визначені: 1 клас – 289хв.(92%), 2 клас –  8 хв. (3%), 3 клас – 3 хв. (1%), 4 клас- 14 хв. (4%).</vt:lpstr>
      <vt:lpstr>Висновки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Відділ освіти Комунальний позашкільний навчальний заклад «Районна станція юних натуралістів» Красноармійської райради Донецької області</dc:title>
  <dc:creator>Сергей</dc:creator>
  <cp:lastModifiedBy>User</cp:lastModifiedBy>
  <cp:revision>46</cp:revision>
  <dcterms:created xsi:type="dcterms:W3CDTF">2015-04-05T15:45:24Z</dcterms:created>
  <dcterms:modified xsi:type="dcterms:W3CDTF">2015-04-08T15:32:46Z</dcterms:modified>
</cp:coreProperties>
</file>