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8" r:id="rId4"/>
    <p:sldId id="262" r:id="rId5"/>
    <p:sldId id="261" r:id="rId6"/>
    <p:sldId id="259" r:id="rId7"/>
    <p:sldId id="257" r:id="rId8"/>
    <p:sldId id="260" r:id="rId9"/>
    <p:sldId id="270" r:id="rId10"/>
    <p:sldId id="269" r:id="rId11"/>
    <p:sldId id="263" r:id="rId12"/>
    <p:sldId id="264" r:id="rId13"/>
    <p:sldId id="258" r:id="rId14"/>
    <p:sldId id="265" r:id="rId15"/>
    <p:sldId id="267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E968EAE-FA0E-4CBA-8B4D-A1229B8E57F6}" type="datetimeFigureOut">
              <a:rPr lang="uk-UA" smtClean="0"/>
              <a:t>08.04.2015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B28D11F-3FD1-42EC-A077-74DAC424C62E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37626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«ЧОРНОМОРСЬКИЙ  ВІЙСЬКОВО–МОРСЬКИЙ ФЛОТ </a:t>
            </a:r>
            <a:r>
              <a:rPr lang="ru-RU" sz="3200" b="1" dirty="0" smtClean="0">
                <a:solidFill>
                  <a:schemeClr val="tx1"/>
                </a:solidFill>
              </a:rPr>
              <a:t>В </a:t>
            </a:r>
            <a:r>
              <a:rPr lang="ru-RU" sz="3200" b="1" dirty="0">
                <a:solidFill>
                  <a:schemeClr val="tx1"/>
                </a:solidFill>
              </a:rPr>
              <a:t>РОКИ ВЕЛИКОЇ ВІТЧИЗНЯНОЇ ВІЙНИ»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Роботу виконав:</a:t>
            </a:r>
          </a:p>
          <a:p>
            <a:pPr algn="l"/>
            <a:r>
              <a:rPr lang="uk-UA" sz="20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Раков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Михайло Ігорович, </a:t>
            </a:r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учень 7 класу</a:t>
            </a:r>
          </a:p>
          <a:p>
            <a:pPr algn="l"/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Миколаївської 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загальноосвітньої школи </a:t>
            </a:r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І-ІІІ ступенів №29</a:t>
            </a:r>
          </a:p>
          <a:p>
            <a:pPr algn="l"/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Наукові керівники: </a:t>
            </a:r>
            <a:r>
              <a:rPr lang="uk-UA" sz="2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Грицюк</a:t>
            </a:r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Лариса Анатоліївна,</a:t>
            </a:r>
          </a:p>
          <a:p>
            <a:pPr algn="l"/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Мороз Євген Олександрович 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10143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720081"/>
          </a:xfrm>
        </p:spPr>
        <p:txBody>
          <a:bodyPr>
            <a:normAutofit/>
          </a:bodyPr>
          <a:lstStyle/>
          <a:p>
            <a:r>
              <a:rPr lang="ru-RU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Раков Михайло </a:t>
            </a:r>
            <a:r>
              <a:rPr lang="ru-RU" sz="2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Ігорович</a:t>
            </a:r>
            <a:r>
              <a:rPr lang="ru-RU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учень</a:t>
            </a:r>
            <a:r>
              <a:rPr lang="ru-RU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2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endParaRPr lang="uk-UA" sz="20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H:\РАСПЕЧАТКА ИСТОРИЯ\SAM_64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916832"/>
            <a:ext cx="3113688" cy="406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268761"/>
            <a:ext cx="4041775" cy="504055"/>
          </a:xfrm>
        </p:spPr>
        <p:txBody>
          <a:bodyPr>
            <a:noAutofit/>
          </a:bodyPr>
          <a:lstStyle/>
          <a:p>
            <a:r>
              <a:rPr lang="uk-UA" sz="2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Мороз Євген 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Олександрович, вчитель історії і правознавства</a:t>
            </a:r>
            <a:endParaRPr lang="uk-UA" sz="20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:\РАСПЕЧАТКА ИСТОРИЯ\P912939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2880320" cy="427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41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5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Завдання:</a:t>
            </a:r>
          </a:p>
          <a:p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1. Дослідити стан наукової розробки теми.</a:t>
            </a:r>
          </a:p>
          <a:p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2. Висвітлити історію Чорноморського військового флоту в період Великої Вітчизняної війни.</a:t>
            </a:r>
          </a:p>
          <a:p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3. Розкрити наслідки діяльності флоту в роки війни.</a:t>
            </a:r>
          </a:p>
          <a:p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4. Охарактеризувати внесок флоту у перемогу Великої Вітчизняної війни.</a:t>
            </a:r>
          </a:p>
        </p:txBody>
      </p:sp>
    </p:spTree>
    <p:extLst>
      <p:ext uri="{BB962C8B-B14F-4D97-AF65-F5344CB8AC3E}">
        <p14:creationId xmlns:p14="http://schemas.microsoft.com/office/powerpoint/2010/main" val="351311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1268760"/>
            <a:ext cx="3153544" cy="3528391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tx1"/>
                </a:solidFill>
              </a:rPr>
              <a:t>"</a:t>
            </a:r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Хто у бою ніколи не здається?</a:t>
            </a:r>
          </a:p>
          <a:p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Хто на битву йде усіх хоробріше?</a:t>
            </a:r>
          </a:p>
          <a:p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 ми! Це ми-червонофлотці,</a:t>
            </a:r>
          </a:p>
          <a:p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Вартові радянських морів!"</a:t>
            </a:r>
          </a:p>
          <a:p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 Лебедєв-Кумач</a:t>
            </a:r>
            <a:endParaRPr lang="uk-UA" sz="18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14400" y="548680"/>
            <a:ext cx="3352800" cy="72008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ru-RU" sz="18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теми </a:t>
            </a:r>
            <a:r>
              <a:rPr lang="ru-RU" sz="18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8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особливостями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сучасного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етапу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історичної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науки та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реформування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дослідниками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постала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нагальна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проблема в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переосмисленні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створенні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праць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вони на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глибокого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неупередженого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недоступних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документальних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дали б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правдиву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виважену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подіям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явищам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вітчизняної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підхід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зумовлений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переорієнтацію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історичної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науки з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ідеологічного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обслуговування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суто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1858963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91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6195"/>
            <a:ext cx="8885787" cy="606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898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Адмірал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Нахімов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7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грудня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1922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Червона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uk-UA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36" y="1484784"/>
            <a:ext cx="7181114" cy="521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15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Легкий крейсер «Червоний Кавказ»</a:t>
            </a:r>
            <a:endParaRPr lang="uk-UA" sz="32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17749"/>
            <a:ext cx="7776864" cy="462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0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1412776"/>
            <a:ext cx="3352800" cy="4073625"/>
          </a:xfrm>
        </p:spPr>
        <p:txBody>
          <a:bodyPr>
            <a:normAutofit/>
          </a:bodyPr>
          <a:lstStyle/>
          <a:p>
            <a:r>
              <a:rPr lang="uk-UA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Філіп Сергійович </a:t>
            </a:r>
            <a:r>
              <a:rPr lang="uk-UA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Октяберський</a:t>
            </a:r>
            <a:r>
              <a:rPr lang="uk-UA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(Іванов</a:t>
            </a:r>
            <a:r>
              <a:rPr lang="uk-UA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(11 [23] жовтня 1899 - 8 липня 1969) - радянський військово-морський діяч. В ході Великої Вітчизняної війни командувач Чорноморським флотом (1939-1943 і 1944-1948), один з керівників оборони Севастополя в 1941-1942 роках, а також Кримської операції 1944 року. Адмірал (1944). Герой Радянського Союзу (1958).</a:t>
            </a:r>
          </a:p>
          <a:p>
            <a:endParaRPr lang="uk-UA" sz="18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3352800" cy="45719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0033"/>
            <a:ext cx="4392488" cy="571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01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КЕРЧЕНСЬКО-ФЕОДОСІЙСЬКА ДЕСАНТНА ОПЕРАЦІЯ </a:t>
            </a:r>
            <a:r>
              <a:rPr lang="uk-UA" sz="2000" b="1" i="1" u="sng" dirty="0" smtClean="0">
                <a:latin typeface="Times New Roman" pitchFamily="18" charset="0"/>
                <a:cs typeface="Times New Roman" pitchFamily="18" charset="0"/>
              </a:rPr>
              <a:t>1941—42рр.</a:t>
            </a:r>
            <a:endParaRPr lang="uk-UA" sz="2000" b="1" i="1" u="sng" dirty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— операція рад. військ під час Великої Вітчизн. війни, здійснена 25.ХІІ 1941 — 2.І 1942 силами Кавказ. фронту (командуючий — ген.-лейтенант Д. Т. Козлов), Чорноморського флоту (віце-адмірал П. С. </a:t>
            </a:r>
            <a:r>
              <a:rPr lang="uk-UA" sz="2000" b="1" i="1" u="sng" dirty="0" err="1">
                <a:latin typeface="Times New Roman" pitchFamily="18" charset="0"/>
                <a:cs typeface="Times New Roman" pitchFamily="18" charset="0"/>
              </a:rPr>
              <a:t>Октябрський</a:t>
            </a:r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), Азовської військ. флотилії (контр-адмірал С. Г. Горшков). Метою операції було оволодіти Керченським </a:t>
            </a:r>
            <a:r>
              <a:rPr lang="uk-UA" sz="2000" b="1" i="1" u="sng" dirty="0" err="1">
                <a:latin typeface="Times New Roman" pitchFamily="18" charset="0"/>
                <a:cs typeface="Times New Roman" pitchFamily="18" charset="0"/>
              </a:rPr>
              <a:t>п-овом</a:t>
            </a:r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 і створити умови для визволення Криму, а також допомогти Севастополю (див. Севастопольська оборона 1941—42). В умовах зимових штормів на Керченський </a:t>
            </a:r>
            <a:r>
              <a:rPr lang="uk-UA" sz="2000" b="1" i="1" u="sng" dirty="0" err="1">
                <a:latin typeface="Times New Roman" pitchFamily="18" charset="0"/>
                <a:cs typeface="Times New Roman" pitchFamily="18" charset="0"/>
              </a:rPr>
              <a:t>п-ів</a:t>
            </a:r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 і в район Феодосії було висаджено </a:t>
            </a:r>
            <a:r>
              <a:rPr lang="uk-UA" sz="2000" b="1" i="1" u="sng" dirty="0" err="1">
                <a:latin typeface="Times New Roman" pitchFamily="18" charset="0"/>
                <a:cs typeface="Times New Roman" pitchFamily="18" charset="0"/>
              </a:rPr>
              <a:t>бл</a:t>
            </a:r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. 42 тис. рад. воїнів, велику кількість техніки. Розгромивши значні сили 11-ї нім. армії, рад. війська до 2.І 1942 просунулись на 100—110 км, повністю визволили Керченський </a:t>
            </a:r>
            <a:r>
              <a:rPr lang="uk-UA" sz="2000" b="1" i="1" u="sng" dirty="0" err="1">
                <a:latin typeface="Times New Roman" pitchFamily="18" charset="0"/>
                <a:cs typeface="Times New Roman" pitchFamily="18" charset="0"/>
              </a:rPr>
              <a:t>п-ів</a:t>
            </a:r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 і район Феодосії від гітлерівців. К.-ф. д. о. зміцнила на деякий час становище рад. військ під Севастополем і на Пд. фронті.</a:t>
            </a:r>
          </a:p>
        </p:txBody>
      </p:sp>
    </p:spTree>
    <p:extLst>
      <p:ext uri="{BB962C8B-B14F-4D97-AF65-F5344CB8AC3E}">
        <p14:creationId xmlns:p14="http://schemas.microsoft.com/office/powerpoint/2010/main" val="4059048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8108"/>
            <a:ext cx="7704856" cy="589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1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/>
          </a:bodyPr>
          <a:lstStyle/>
          <a:p>
            <a:pPr algn="ctr"/>
            <a:r>
              <a:rPr lang="uk-UA" sz="18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Оборона Одеси (5 серпня — 16 жовтня 1941</a:t>
            </a:r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8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—</a:t>
            </a:r>
            <a:r>
              <a:rPr lang="uk-UA" sz="18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18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</a:t>
            </a:r>
            <a:r>
              <a:rPr lang="uk-UA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рон</a:t>
            </a:r>
            <a:r>
              <a:rPr lang="en-US" sz="18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18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uk-UA" sz="18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операція військ Окре</a:t>
            </a:r>
            <a:r>
              <a:rPr lang="uk-UA" sz="18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мої Приморської армії і Чорноморського флоту в роки Другої світової війни з метою утримання міста Одеса від німецько-румунських військ. 72-денна оборона міста завершилася евакуацією  радянських  військ.</a:t>
            </a:r>
          </a:p>
          <a:p>
            <a:endParaRPr lang="uk-UA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36104"/>
          </a:xfrm>
        </p:spPr>
        <p:txBody>
          <a:bodyPr/>
          <a:lstStyle/>
          <a:p>
            <a:pPr algn="l"/>
            <a:r>
              <a:rPr lang="uk-UA" b="1" i="1" u="sng" dirty="0">
                <a:solidFill>
                  <a:schemeClr val="tx1"/>
                </a:solidFill>
              </a:rPr>
              <a:t>Оборона Одеси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3730625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222" y="2999681"/>
            <a:ext cx="418782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4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/>
          <a:lstStyle/>
          <a:p>
            <a:r>
              <a:rPr lang="uk-UA" sz="2000" b="1" i="1" u="sng" dirty="0">
                <a:solidFill>
                  <a:schemeClr val="tx1"/>
                </a:solidFill>
              </a:rPr>
              <a:t>Оборона Севастополя (30 жовтня 1941 — 4 </a:t>
            </a:r>
            <a:r>
              <a:rPr lang="uk-UA" sz="2000" b="1" i="1" u="sng" dirty="0" err="1">
                <a:solidFill>
                  <a:schemeClr val="tx1"/>
                </a:solidFill>
              </a:rPr>
              <a:t>липн</a:t>
            </a:r>
            <a:r>
              <a:rPr lang="uk-UA" sz="2000" b="1" i="1" u="sng" dirty="0">
                <a:solidFill>
                  <a:schemeClr val="tx1"/>
                </a:solidFill>
              </a:rPr>
              <a:t>я 1942) — бойові дії між німецько-румунськими та радянськими військами за місто Севастополь під час Другої світової війни . Під Севастополем німці втратили близько 300 тис. вояків. Ця оборона тривала 250 днів  і зірвала плани німецького командування розгорнути наступ на Кавказ і Закавказзя.</a:t>
            </a: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b="1" i="1" u="sng" dirty="0">
                <a:solidFill>
                  <a:schemeClr val="tx1"/>
                </a:solidFill>
              </a:rPr>
              <a:t>Оборона Севастополя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3548063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82814"/>
            <a:ext cx="4097337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2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Монумент героям </a:t>
            </a:r>
            <a:r>
              <a:rPr lang="ru-RU" sz="2400" b="1" i="1" dirty="0" err="1" smtClean="0"/>
              <a:t>Чорноморського</a:t>
            </a:r>
            <a:r>
              <a:rPr lang="ru-RU" sz="2400" b="1" i="1" dirty="0" smtClean="0"/>
              <a:t> флоту в </a:t>
            </a:r>
            <a:r>
              <a:rPr lang="ru-RU" sz="2400" b="1" i="1" dirty="0" err="1" smtClean="0"/>
              <a:t>Севастополі</a:t>
            </a:r>
            <a:endParaRPr lang="uk-UA" sz="24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06742"/>
            <a:ext cx="7344816" cy="550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885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27"/>
            <a:ext cx="4150191" cy="415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85" y="836712"/>
            <a:ext cx="4491715" cy="442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994" y="2154434"/>
            <a:ext cx="2696054" cy="405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35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692697"/>
            <a:ext cx="72728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u="sng" dirty="0">
                <a:latin typeface="Times New Roman" pitchFamily="18" charset="0"/>
                <a:cs typeface="Times New Roman" pitchFamily="18" charset="0"/>
              </a:rPr>
              <a:t>ВИСНОВКИ</a:t>
            </a:r>
          </a:p>
          <a:p>
            <a:pPr algn="ctr"/>
            <a:r>
              <a:rPr lang="uk-UA" sz="2400" b="1" i="1" u="sng" dirty="0">
                <a:latin typeface="Times New Roman" pitchFamily="18" charset="0"/>
                <a:cs typeface="Times New Roman" pitchFamily="18" charset="0"/>
              </a:rPr>
              <a:t>Підводячи підсумок бойової діяльності Чорноморського флоту роки Великої Вітчизняної війни, слід сказати що від ударів флоту противник втратив більше 300 військових і транспортних кораблів, а більше 500 кораблів було пошкоджено. За роки війни різнорідні сили Чорноморського флоту забезпечили і взяли участь у більш як 40 різноманітних десантних операціях. Бойові кораблі та транспортні судна перевезли за період війни біля 2 млн. чоловік, 1720 танків, більше 7500 артилерійських гармат, 40 тис. автомашин, 320 тис. тон боєприпасів і 1,5 млн. тон військових і господарських вантажів.</a:t>
            </a:r>
          </a:p>
        </p:txBody>
      </p:sp>
    </p:spTree>
    <p:extLst>
      <p:ext uri="{BB962C8B-B14F-4D97-AF65-F5344CB8AC3E}">
        <p14:creationId xmlns:p14="http://schemas.microsoft.com/office/powerpoint/2010/main" val="356814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96</TotalTime>
  <Words>545</Words>
  <Application>Microsoft Office PowerPoint</Application>
  <PresentationFormat>Экран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«ЧОРНОМОРСЬКИЙ  ВІЙСЬКОВО–МОРСЬКИЙ ФЛОТ В РОКИ ВЕЛИКОЇ ВІТЧИЗНЯНОЇ ВІЙНИ»</vt:lpstr>
      <vt:lpstr>Презентация PowerPoint</vt:lpstr>
      <vt:lpstr>Презентация PowerPoint</vt:lpstr>
      <vt:lpstr>Презентация PowerPoint</vt:lpstr>
      <vt:lpstr>Презентация PowerPoint</vt:lpstr>
      <vt:lpstr>«Адмірал Нахімов» с 7 грудня 1922 «Червона Україна»</vt:lpstr>
      <vt:lpstr>Легкий крейсер «Червоний Кавказ»</vt:lpstr>
      <vt:lpstr>Презентация PowerPoint</vt:lpstr>
      <vt:lpstr>Презентация PowerPoint</vt:lpstr>
      <vt:lpstr>Презентация PowerPoint</vt:lpstr>
      <vt:lpstr>Оборона Одеси</vt:lpstr>
      <vt:lpstr>Оборона Севастополя</vt:lpstr>
      <vt:lpstr>Монумент героям Чорноморського флоту в Севастополі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2015-04-07T18:07:30Z</dcterms:created>
  <dcterms:modified xsi:type="dcterms:W3CDTF">2015-04-08T18:59:57Z</dcterms:modified>
</cp:coreProperties>
</file>