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1B53E-DA0D-49E4-BC6F-A694C47331D4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BA82F-5974-4D68-997D-19080A2C9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8458200" cy="1470025"/>
          </a:xfrm>
        </p:spPr>
        <p:txBody>
          <a:bodyPr/>
          <a:lstStyle/>
          <a:p>
            <a:r>
              <a:rPr lang="uk-UA" dirty="0" smtClean="0"/>
              <a:t>Сонячне затемнення 2015 року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4786322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</a:t>
            </a:r>
            <a:r>
              <a:rPr lang="uk-UA" sz="1600" dirty="0" err="1" smtClean="0"/>
              <a:t>ідготувала</a:t>
            </a:r>
            <a:r>
              <a:rPr lang="uk-UA" sz="1600" dirty="0" smtClean="0"/>
              <a:t> учениця 10-А класу</a:t>
            </a:r>
          </a:p>
          <a:p>
            <a:pPr algn="r"/>
            <a:r>
              <a:rPr lang="uk-UA" sz="1600" smtClean="0"/>
              <a:t>Харківської </a:t>
            </a:r>
            <a:r>
              <a:rPr lang="uk-UA" sz="1600" smtClean="0"/>
              <a:t>загальноосвітньої </a:t>
            </a:r>
            <a:r>
              <a:rPr lang="uk-UA" sz="1600" dirty="0" smtClean="0"/>
              <a:t>школи </a:t>
            </a:r>
          </a:p>
          <a:p>
            <a:pPr algn="r"/>
            <a:r>
              <a:rPr lang="uk-UA" sz="1600" dirty="0" smtClean="0"/>
              <a:t>І-ІІІ ступенів № 138</a:t>
            </a:r>
          </a:p>
          <a:p>
            <a:pPr algn="r"/>
            <a:r>
              <a:rPr lang="uk-UA" sz="1600" dirty="0" err="1" smtClean="0"/>
              <a:t>Зіма</a:t>
            </a:r>
            <a:r>
              <a:rPr lang="uk-UA" sz="1600" dirty="0" smtClean="0"/>
              <a:t> Наталія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929222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Повне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видно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областях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Землю.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Земля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прямій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Часткове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Земля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точно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спостерігачі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півтіні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Кільцеподібне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далекій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вона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блокує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диск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темний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диск,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яскраве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642918"/>
            <a:ext cx="89297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Види сонячних затемнень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877824"/>
          </a:xfrm>
        </p:spPr>
        <p:txBody>
          <a:bodyPr>
            <a:normAutofit/>
          </a:bodyPr>
          <a:lstStyle/>
          <a:p>
            <a:pPr algn="r"/>
            <a:r>
              <a:rPr lang="uk-UA" sz="2400" i="1" dirty="0" smtClean="0"/>
              <a:t>11 серпня 1999 року</a:t>
            </a:r>
            <a:endParaRPr lang="ru-RU" sz="2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сонячне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такого рангу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серпня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1999 (70%).  На жаль,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пощастило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i="1" dirty="0" smtClean="0"/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Зеленими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відзначені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кордони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місячної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півтіні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зірочка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точці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затемнення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видимості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синіми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лініями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1999-total_solar_eclipse-08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3816424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с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428868"/>
            <a:ext cx="3409950" cy="348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51520" y="1484784"/>
            <a:ext cx="82495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	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року, 20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2015 року, </a:t>
            </a:r>
            <a:r>
              <a:rPr lang="ru-RU" sz="2000" dirty="0" err="1" smtClean="0"/>
              <a:t>відбулося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часткове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сонячне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затемнення</a:t>
            </a:r>
            <a:r>
              <a:rPr lang="ru-RU" sz="2000" dirty="0" smtClean="0"/>
              <a:t> (45, 11%), яке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спостерігати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міста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Харкова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357694"/>
            <a:ext cx="51845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	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сонячне</a:t>
            </a:r>
            <a:r>
              <a:rPr lang="ru-RU" dirty="0" smtClean="0"/>
              <a:t> </a:t>
            </a:r>
            <a:r>
              <a:rPr lang="ru-RU" dirty="0" err="1" smtClean="0"/>
              <a:t>затемнення</a:t>
            </a:r>
            <a:r>
              <a:rPr lang="ru-RU" dirty="0" smtClean="0"/>
              <a:t> 2015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спостерігати</a:t>
            </a:r>
            <a:r>
              <a:rPr lang="ru-RU" dirty="0" smtClean="0"/>
              <a:t>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Атлантичного</a:t>
            </a:r>
            <a:r>
              <a:rPr lang="ru-RU" dirty="0" smtClean="0"/>
              <a:t> океану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Арктиці</a:t>
            </a:r>
            <a:r>
              <a:rPr lang="ru-RU" dirty="0" smtClean="0"/>
              <a:t>. Але </a:t>
            </a:r>
            <a:r>
              <a:rPr lang="ru-RU" dirty="0" err="1" smtClean="0"/>
              <a:t>й</a:t>
            </a:r>
            <a:r>
              <a:rPr lang="ru-RU" dirty="0" smtClean="0"/>
              <a:t> жителям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, </a:t>
            </a:r>
            <a:r>
              <a:rPr lang="ru-RU" dirty="0" err="1" smtClean="0"/>
              <a:t>Близькому</a:t>
            </a:r>
            <a:r>
              <a:rPr lang="ru-RU" dirty="0" smtClean="0"/>
              <a:t> Сходу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видні</a:t>
            </a:r>
            <a:r>
              <a:rPr lang="ru-RU" dirty="0" smtClean="0"/>
              <a:t>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 </a:t>
            </a:r>
            <a:r>
              <a:rPr lang="ru-RU" dirty="0" err="1" smtClean="0"/>
              <a:t>затемнення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714620"/>
            <a:ext cx="45365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 </a:t>
            </a:r>
            <a:r>
              <a:rPr lang="ru-RU" sz="2000" i="1" dirty="0" smtClean="0"/>
              <a:t>Глобальна </a:t>
            </a:r>
            <a:r>
              <a:rPr lang="ru-RU" sz="2000" i="1" dirty="0" err="1" smtClean="0"/>
              <a:t>видимість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цього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сонячного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затемнення</a:t>
            </a:r>
            <a:r>
              <a:rPr lang="ru-RU" sz="2000" i="1" dirty="0" smtClean="0"/>
              <a:t> показано на</a:t>
            </a:r>
          </a:p>
          <a:p>
            <a:r>
              <a:rPr lang="ru-RU" sz="2000" i="1" dirty="0" err="1" smtClean="0"/>
              <a:t>малюнку</a:t>
            </a:r>
            <a:r>
              <a:rPr lang="ru-RU" sz="2000" i="1" dirty="0" smtClean="0"/>
              <a:t> </a:t>
            </a:r>
            <a:r>
              <a:rPr lang="uk-UA" sz="2000" i="1" dirty="0" err="1" smtClean="0"/>
              <a:t>зправа</a:t>
            </a:r>
            <a:endParaRPr lang="ru-RU" sz="2000" i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836712"/>
            <a:ext cx="3741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 smtClean="0"/>
              <a:t>20 березня 2015 року</a:t>
            </a:r>
            <a:endParaRPr lang="ru-RU" sz="2800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фото 14-15(школа)\бадминтон20.03.2015\редактор\DSC_06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6711771" cy="4559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691680" y="692696"/>
            <a:ext cx="65550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uk-U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Моя фото робота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302</TotalTime>
  <Words>191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Сонячне затемнення 2015 року</vt:lpstr>
      <vt:lpstr>Слайд 2</vt:lpstr>
      <vt:lpstr>11 серпня 1999 року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роботи</dc:title>
  <dc:creator>миша</dc:creator>
  <cp:lastModifiedBy>миша</cp:lastModifiedBy>
  <cp:revision>30</cp:revision>
  <dcterms:created xsi:type="dcterms:W3CDTF">2015-04-07T14:51:29Z</dcterms:created>
  <dcterms:modified xsi:type="dcterms:W3CDTF">2015-04-08T03:58:21Z</dcterms:modified>
</cp:coreProperties>
</file>