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543800" cy="914400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-земляки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Конотопщини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45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Конотопська загальноосвітня школа І-ІІІ ступенів №10 Конотопської міської ради Сумської області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292961"/>
            <a:ext cx="3969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Неменущий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Назар Миколайович,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 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Конотопської загальноосвітньої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І-ІІІ ступенів № 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9544" y="4779447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Юрійович,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історії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Конотопської загальноосвітньої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І-ІІІ ступенів № 10,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6453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2015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49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кубини\Desktop\Назар\IMG_0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333" y="60932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Руденку.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Конотоп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Червонозаводська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0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24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2218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Тхор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Іларіонович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28.09.1903 - 01.1943 Герой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Якубини\Desktop\Назар\IMG_0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3737" y="852907"/>
            <a:ext cx="6221879" cy="45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620033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Меморіальна</a:t>
            </a:r>
            <a:r>
              <a:rPr lang="ru-RU" dirty="0"/>
              <a:t> </a:t>
            </a:r>
            <a:r>
              <a:rPr lang="ru-RU" dirty="0" err="1" smtClean="0"/>
              <a:t>дошка</a:t>
            </a:r>
            <a:r>
              <a:rPr lang="ru-RU" dirty="0" smtClean="0"/>
              <a:t>.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будинку</a:t>
            </a:r>
            <a:r>
              <a:rPr lang="ru-RU" dirty="0"/>
              <a:t> №31 по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Тхора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140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кубини\Desktop\CIMG1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6474"/>
            <a:ext cx="3347864" cy="51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Якубини\Desktop\CIMG1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306"/>
            <a:ext cx="2880320" cy="51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Якубини\Desktop\CIMG19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6"/>
            <a:ext cx="2915816" cy="51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327630"/>
            <a:ext cx="780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генерала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Тхора в Конотопському технікумі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363170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5805264"/>
            <a:ext cx="4985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Тхору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Підлипне. Установлено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селі Підлипне Конотопського району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меморіалу загиблим землякам.</a:t>
            </a:r>
          </a:p>
        </p:txBody>
      </p:sp>
      <p:sp>
        <p:nvSpPr>
          <p:cNvPr id="5" name="Прямоугольник 4"/>
          <p:cNvSpPr/>
          <p:nvPr/>
        </p:nvSpPr>
        <p:spPr>
          <a:xfrm rot="20740966">
            <a:off x="4539651" y="7310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думай про смерть. Вона не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повинен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фашистами до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розгрому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заживемо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!».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11478"/>
            <a:ext cx="217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Дружині Ользі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46" y="2720500"/>
            <a:ext cx="4684658" cy="30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16254" y="5917922"/>
            <a:ext cx="333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Григорівна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Тхор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донька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1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824536" cy="623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6234558"/>
            <a:ext cx="6797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9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43800" cy="914400"/>
          </a:xfrm>
        </p:spPr>
        <p:txBody>
          <a:bodyPr/>
          <a:lstStyle/>
          <a:p>
            <a:pPr algn="ctr"/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Герої не вмирають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43124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</a:rPr>
              <a:t>ДЯКУЮ ЗА УВАГУ!!!</a:t>
            </a:r>
            <a:endParaRPr lang="uk-UA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8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кубини\Desktop\DSCN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0"/>
            <a:ext cx="5723706" cy="42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кубини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08974"/>
            <a:ext cx="5580112" cy="40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54434"/>
            <a:ext cx="380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 учень за роботою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4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43800" cy="482352"/>
          </a:xfrm>
        </p:spPr>
        <p:txBody>
          <a:bodyPr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93" y="2163341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ДОСЛІДЖЕННЯ:</a:t>
            </a:r>
          </a:p>
          <a:p>
            <a:pPr algn="ctr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ознайомитися та опрацювати наукову літературу, що висвітлює досліджуване питання;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дослідити розвиток подій пов’язаних з іменами героїв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Конотопщини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проаналізувати дії та досягнення в військовій справі Героїв війни.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систематизувати і дослідити наявні історичні джерела, пов’язаним з Героями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Контопщини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60" y="548680"/>
            <a:ext cx="9087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розкрити бойові досягнення воїнів-земляків Другої світової війни, яким присвоєно звання Героя Радянського Союзу.</a:t>
            </a:r>
          </a:p>
        </p:txBody>
      </p:sp>
    </p:spTree>
    <p:extLst>
      <p:ext uri="{BB962C8B-B14F-4D97-AF65-F5344CB8AC3E}">
        <p14:creationId xmlns:p14="http://schemas.microsoft.com/office/powerpoint/2010/main" val="424307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2592288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0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6073" cy="57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833348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Терентіївна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24.06.1920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- 26.11.1942 Герой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86064" y="58307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Меморіальна</a:t>
            </a:r>
            <a:r>
              <a:rPr lang="ru-RU" dirty="0"/>
              <a:t> </a:t>
            </a:r>
            <a:r>
              <a:rPr lang="ru-RU" dirty="0" err="1" smtClean="0"/>
              <a:t>дошка</a:t>
            </a:r>
            <a:r>
              <a:rPr lang="ru-RU" dirty="0" smtClean="0"/>
              <a:t>. </a:t>
            </a:r>
            <a:r>
              <a:rPr lang="ru-RU" dirty="0" err="1"/>
              <a:t>Встановлено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Конотоп </a:t>
            </a:r>
            <a:r>
              <a:rPr lang="ru-RU" dirty="0" smtClean="0"/>
              <a:t>на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(проспект </a:t>
            </a:r>
            <a:r>
              <a:rPr lang="ru-RU" dirty="0" err="1"/>
              <a:t>Леніна</a:t>
            </a:r>
            <a:r>
              <a:rPr lang="ru-RU" dirty="0"/>
              <a:t>, 15),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 smtClean="0"/>
              <a:t>навчалася</a:t>
            </a:r>
            <a:r>
              <a:rPr lang="ru-RU" dirty="0" smtClean="0"/>
              <a:t> Волкова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12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"/>
            <a:ext cx="5904656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5832158"/>
            <a:ext cx="4444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Пам'ятник</a:t>
            </a:r>
            <a:r>
              <a:rPr lang="ru-RU" dirty="0"/>
              <a:t> «</a:t>
            </a:r>
            <a:r>
              <a:rPr lang="ru-RU" dirty="0" err="1"/>
              <a:t>Юним</a:t>
            </a:r>
            <a:r>
              <a:rPr lang="ru-RU" dirty="0"/>
              <a:t> Героям Конотопа»,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 smtClean="0"/>
              <a:t>Н.Т.Волковой</a:t>
            </a:r>
            <a:r>
              <a:rPr lang="ru-RU" dirty="0" smtClean="0"/>
              <a:t>, в </a:t>
            </a:r>
            <a:r>
              <a:rPr lang="ru-RU" dirty="0" err="1"/>
              <a:t>сквері</a:t>
            </a:r>
            <a:r>
              <a:rPr lang="ru-RU" dirty="0"/>
              <a:t> по </a:t>
            </a:r>
            <a:r>
              <a:rPr lang="ru-RU" dirty="0" err="1"/>
              <a:t>вулиці</a:t>
            </a:r>
            <a:r>
              <a:rPr lang="ru-RU" dirty="0"/>
              <a:t> Свердлова.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017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0017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148883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Цитовський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Юхим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Григорович  22.10.1920 - 01.11.1994 Герой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73086">
            <a:off x="4490483" y="13480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"Дорогі сумчани! Ваше привітання принесло мені багато радості, бо воно отримано з тих місць, де я народився, де пройшла моя юність, звідки я пішов на фронт. Дуже символічно, коли рідна земля не забуває своїх синів, тих, хто чесно захищав її незалежність і свободу. Я був і залишаюся одним з багатьох мільйонів солдат нашої Вітчизни, які пройшли суворі роки війни і внесли посильну лепту в Перемогу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836712"/>
            <a:ext cx="294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Цитовського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землякам</a:t>
            </a:r>
          </a:p>
        </p:txBody>
      </p:sp>
    </p:spTree>
    <p:extLst>
      <p:ext uri="{BB962C8B-B14F-4D97-AF65-F5344CB8AC3E}">
        <p14:creationId xmlns:p14="http://schemas.microsoft.com/office/powerpoint/2010/main" val="399760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884" y="6021288"/>
            <a:ext cx="9161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Цитовському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Конотоп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№12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дивізій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Знання\МАН\МАН-Юніор Назар\Назар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882468" cy="609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1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" y="0"/>
            <a:ext cx="439992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6093296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Руденко Петро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15.01.1919 - 10.12.1942 Герой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10" y="0"/>
            <a:ext cx="4741395" cy="57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08310" y="5729064"/>
            <a:ext cx="495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Меморіал загиблим працівникам заводу «Червоний металіст» в місті Конотоп </a:t>
            </a:r>
            <a:r>
              <a:rPr lang="uk-UA" dirty="0" smtClean="0"/>
              <a:t>(</a:t>
            </a:r>
            <a:r>
              <a:rPr lang="uk-UA" dirty="0"/>
              <a:t>вулиця </a:t>
            </a:r>
            <a:r>
              <a:rPr lang="uk-UA" dirty="0" err="1"/>
              <a:t>Червонозаводська</a:t>
            </a:r>
            <a:r>
              <a:rPr lang="uk-UA" dirty="0"/>
              <a:t>, 5), серед яких ім'я П.І.Руденко</a:t>
            </a:r>
          </a:p>
        </p:txBody>
      </p:sp>
    </p:spTree>
    <p:extLst>
      <p:ext uri="{BB962C8B-B14F-4D97-AF65-F5344CB8AC3E}">
        <p14:creationId xmlns:p14="http://schemas.microsoft.com/office/powerpoint/2010/main" val="1890593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112</TotalTime>
  <Words>368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Герої-земляки Конотопщини під час Другої світової війни</vt:lpstr>
      <vt:lpstr>Презентация PowerPoint</vt:lpstr>
      <vt:lpstr>МЕТА ДОСЛІДЖЕННЯ: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Герої не вмирають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Якубини</dc:creator>
  <cp:lastModifiedBy>Якубини</cp:lastModifiedBy>
  <cp:revision>21</cp:revision>
  <dcterms:created xsi:type="dcterms:W3CDTF">2015-03-31T22:25:28Z</dcterms:created>
  <dcterms:modified xsi:type="dcterms:W3CDTF">2015-04-01T21:39:23Z</dcterms:modified>
</cp:coreProperties>
</file>