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9" autoAdjust="0"/>
  </p:normalViewPr>
  <p:slideViewPr>
    <p:cSldViewPr>
      <p:cViewPr varScale="1">
        <p:scale>
          <a:sx n="81" d="100"/>
          <a:sy n="81" d="100"/>
        </p:scale>
        <p:origin x="-10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571876"/>
            <a:ext cx="7854696" cy="1466848"/>
          </a:xfrm>
        </p:spPr>
        <p:txBody>
          <a:bodyPr>
            <a:normAutofit fontScale="25000" lnSpcReduction="20000"/>
          </a:bodyPr>
          <a:lstStyle/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Роботу виконав: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Демидко Євгеній Олегович,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учень </a:t>
            </a: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класу Конотопської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загальноосвітньої школи І-ІІІ ступенів № 10</a:t>
            </a:r>
          </a:p>
          <a:p>
            <a:pPr algn="r">
              <a:defRPr/>
            </a:pPr>
            <a:endParaRPr lang="uk-UA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Дубовик Віталій Володимирович,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історії  Конотопської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загальноосвітньої школи І-ІІІ ступенів № 10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uk-UA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спеціаліст вищої кваліфікаційної категорії</a:t>
            </a:r>
            <a:endParaRPr lang="ru-RU" sz="72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352928" cy="2711224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ЗАГАРБАННЯ   ТЕРИТОРІЇ   МІСТА КОНОТОП   ТА   КОНОТОПСЬКОГО РАЙОНУ   НІМЕЦЬКО-НАЦИСТСЬКИМИ ОКУПАНТАМИ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mistikatv.ru/images/stories/voina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130674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uk-UA" dirty="0" smtClean="0"/>
          </a:p>
          <a:p>
            <a:pPr marL="0" indent="0" algn="just">
              <a:buNone/>
            </a:pP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 основні аспекти мобілізації та оборонних боїв населення </a:t>
            </a:r>
            <a:r>
              <a:rPr lang="uk-UA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Конотопщини</a:t>
            </a:r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захисту рідного краю від німецьких окупантів  в період 1941 року</a:t>
            </a:r>
          </a:p>
          <a:p>
            <a:pPr algn="just"/>
            <a:endParaRPr lang="uk-UA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</a:t>
            </a:r>
            <a:endParaRPr lang="uk-UA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lvl="0"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та опрацювати наукову літературу, що висвітлює досліджуване питання;</a:t>
            </a:r>
          </a:p>
          <a:p>
            <a:pPr lvl="0"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розвиток подій під час загарбання території Конотопу та Конотопського району </a:t>
            </a:r>
            <a:r>
              <a:rPr lang="uk-UA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нацистськими окупантами;</a:t>
            </a:r>
          </a:p>
          <a:p>
            <a:pPr lvl="0" algn="just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мобілізаційні заходи перших місяців початку Великої Вітчизняної війни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580464"/>
              </p:ext>
            </p:extLst>
          </p:nvPr>
        </p:nvGraphicFramePr>
        <p:xfrm>
          <a:off x="457200" y="1524000"/>
          <a:ext cx="82296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1" kern="12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Загальна</a:t>
                      </a:r>
                      <a:r>
                        <a:rPr lang="ru-RU" sz="2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kern="12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кількість</a:t>
                      </a:r>
                      <a:endParaRPr lang="uk-UA" sz="2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16818 чол.</a:t>
                      </a:r>
                      <a:endParaRPr lang="uk-UA" sz="2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місту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6618 чол.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національністю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українці</a:t>
                      </a: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росіяни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13482 чол.</a:t>
                      </a: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2915 чол.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освітою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8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вища</a:t>
                      </a:r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8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середня</a:t>
                      </a:r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8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неповна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середня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початкова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455 чол.</a:t>
                      </a: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2710 чол.</a:t>
                      </a: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6346 чол.</a:t>
                      </a:r>
                    </a:p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7307 чол.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  МОБІЛІЗОВАНИХ    НА ВІЙНУ</a:t>
            </a:r>
            <a:endParaRPr lang="uk-UA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вакуація обладнання заводу «Червоний металіст»;</a:t>
            </a:r>
          </a:p>
          <a:p>
            <a:pPr algn="just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вакуація обладнання </a:t>
            </a:r>
            <a:r>
              <a:rPr lang="uk-UA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паровозо-вагоноремонтного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заводу;</a:t>
            </a:r>
          </a:p>
          <a:p>
            <a:pPr algn="just"/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евакуація техніки МТС, племінної худоби,  культурних цінностей;</a:t>
            </a:r>
          </a:p>
          <a:p>
            <a:pPr algn="just"/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евакуація кваліфікованих спеціалістів місцевих заводів;</a:t>
            </a:r>
          </a:p>
          <a:p>
            <a:pPr algn="just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ерехід заводів на виробництво військового озброєння, боєприпасів, спорядження 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МОБІЛІЗАЦІЙНІ   ЗАХОДИ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41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0752856"/>
              </p:ext>
            </p:extLst>
          </p:nvPr>
        </p:nvGraphicFramePr>
        <p:xfrm>
          <a:off x="357158" y="2500306"/>
          <a:ext cx="82296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</a:t>
                      </a:r>
                      <a:r>
                        <a:rPr lang="ru-RU" sz="4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1943 – 1944 р.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 р.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 ГОСПІТАЛІВ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45720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 293, 295 стрілецькі дивізії;</a:t>
            </a:r>
          </a:p>
          <a:p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791, 1042 стрілецькі полки;</a:t>
            </a:r>
          </a:p>
          <a:p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21, 276, 595, 760 </a:t>
            </a:r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артилерійські полки</a:t>
            </a:r>
          </a:p>
          <a:p>
            <a:endParaRPr lang="uk-UA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 ФОРМУВАНЬ  У </a:t>
            </a:r>
            <a:r>
              <a:rPr lang="ru-RU" sz="4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БОЙОВИХ  ДІЯХ   НА  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КОНОТОПЩИНИ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ustaPetrV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1225389"/>
            <a:ext cx="4536504" cy="47999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МАЙОР  ЛУСТА   ПЕТРО    ВАСИЛЬОВИЧ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енерал тхо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412776"/>
            <a:ext cx="4464496" cy="502200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7386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ГЕНЕРАЛ-МАЙОР    ТХОР   ГРИГОРІЙ  ІЛЛАРІОНОВИЧ 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7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</a:t>
            </a:r>
            <a:endParaRPr lang="uk-UA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http://sk-metod.ucoz.org/peremoga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dylibu-shkola.ucoz.ru/im578x383-logo_pobedi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774</TotalTime>
  <Words>244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ЗАГАРБАННЯ   ТЕРИТОРІЇ   МІСТА КОНОТОП   ТА   КОНОТОПСЬКОГО РАЙОНУ   НІМЕЦЬКО-НАЦИСТСЬКИМИ ОКУПАНТАМИ</vt:lpstr>
      <vt:lpstr>МЕТА ДОСЛІДЖЕННЯ:</vt:lpstr>
      <vt:lpstr>ЗАВДАННЯ ДОСЛІДЖЕННЯ:</vt:lpstr>
      <vt:lpstr>КІЛЬКІСТЬ   МОБІЛІЗОВАНИХ    НА ВІЙНУ</vt:lpstr>
      <vt:lpstr>МОБІЛІЗАЦІЙНІ   ЗАХОДИ</vt:lpstr>
      <vt:lpstr>ДІЯЛЬНІСТЬ  ГОСПІТАЛІВ</vt:lpstr>
      <vt:lpstr> УЧАСТЬ  ФОРМУВАНЬ  У БОЙОВИХ  ДІЯХ   НА   КОНОТОПЩИНИ  </vt:lpstr>
      <vt:lpstr>МАЙОР  ЛУСТА   ПЕТРО    ВАСИЛЬОВИЧ</vt:lpstr>
      <vt:lpstr>ГЕНЕРАЛ-МАЙОР    ТХОР   ГРИГОРІЙ  ІЛЛАРІОНОВИЧ </vt:lpstr>
      <vt:lpstr>Дякую за увагу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Owner</dc:creator>
  <cp:lastModifiedBy>User</cp:lastModifiedBy>
  <cp:revision>71</cp:revision>
  <dcterms:created xsi:type="dcterms:W3CDTF">2015-03-18T18:37:49Z</dcterms:created>
  <dcterms:modified xsi:type="dcterms:W3CDTF">2015-04-07T08:59:49Z</dcterms:modified>
</cp:coreProperties>
</file>