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8" r:id="rId3"/>
    <p:sldId id="258" r:id="rId4"/>
    <p:sldId id="269" r:id="rId5"/>
    <p:sldId id="271" r:id="rId6"/>
    <p:sldId id="282" r:id="rId7"/>
    <p:sldId id="273" r:id="rId8"/>
    <p:sldId id="283" r:id="rId9"/>
    <p:sldId id="262" r:id="rId10"/>
    <p:sldId id="264" r:id="rId11"/>
    <p:sldId id="277" r:id="rId12"/>
    <p:sldId id="278" r:id="rId13"/>
    <p:sldId id="284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DBF0-5505-4A54-8972-A71ECFC6D0F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791072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Пологівський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авчально-виховний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омплекс «загальноосвітній навчальний заклад-дошкільний навчальний заклад»                                                       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Пологівської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районної ради, Запорізької області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009" y="5385800"/>
            <a:ext cx="4536504" cy="1296144"/>
          </a:xfrm>
        </p:spPr>
        <p:txBody>
          <a:bodyPr>
            <a:no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Керівник: вчитель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історії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Калюжна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Тамара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ївна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410964"/>
            <a:ext cx="4391471" cy="1245816"/>
          </a:xfrm>
        </p:spPr>
        <p:txBody>
          <a:bodyPr>
            <a:no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Бик Катерина Олександрівна</a:t>
            </a:r>
          </a:p>
          <a:p>
            <a:pPr algn="ctr"/>
            <a:r>
              <a:rPr lang="uk-UA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чениця 8 класу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МАН ІСТОРИК\PIC_03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t="22885" r="35550" b="10263"/>
          <a:stretch/>
        </p:blipFill>
        <p:spPr bwMode="auto">
          <a:xfrm>
            <a:off x="1619671" y="2276872"/>
            <a:ext cx="1979227" cy="313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МАН ІСТОРИК\ECHjlmYjNi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2613"/>
            <a:ext cx="2088972" cy="313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45624" cy="2232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Армія не мала достатньо сил, щоб швидко </a:t>
            </a: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форсувати </a:t>
            </a:r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Дніпро (відсутні плавзасоби, погано навчені і озброєні війська, </a:t>
            </a:r>
            <a:r>
              <a:rPr lang="uk-UA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нашвидкоруч</a:t>
            </a:r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підготовлені командири).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Щоб зберегти життя солдатам треба було </a:t>
            </a: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форсувати </a:t>
            </a:r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Дніпро не в середній і нижній течії, а перетнути цю річку в </a:t>
            </a: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Білорусії, </a:t>
            </a:r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 вона значно вужча.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Очікувати зиму, коли річка вкрилася б льодом, що дозволило її значно простіше </a:t>
            </a: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форсувати</a:t>
            </a:r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Причини великих втрат військ             </a:t>
            </a:r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uk-UA" dirty="0" smtClean="0">
                <a:solidFill>
                  <a:srgbClr val="FF0000"/>
                </a:solidFill>
              </a:rPr>
              <a:t>Українського фронту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661248"/>
            <a:ext cx="7272808" cy="1008112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омандир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чехословацької бригади-полковник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Свобода нагороджений орденом Суворова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ступеня.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0297"/>
            <a:ext cx="8229600" cy="273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180 тис. солдатів і офіцерів нагородженні орденами і медалями.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700 воїнів 32 національностей удостоєні звання Героя Радянського Союзу.</a:t>
            </a: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МАН ІСТОРИК\Svoboda_Ludvik.jpg"/>
          <p:cNvPicPr>
            <a:picLocks noChangeAspect="1" noChangeArrowheads="1"/>
          </p:cNvPicPr>
          <p:nvPr/>
        </p:nvPicPr>
        <p:blipFill>
          <a:blip r:embed="rId2" cstate="print"/>
          <a:srcRect l="2835" r="3611" b="2477"/>
          <a:stretch>
            <a:fillRect/>
          </a:stretch>
        </p:blipFill>
        <p:spPr bwMode="auto">
          <a:xfrm>
            <a:off x="3491880" y="1988840"/>
            <a:ext cx="2520280" cy="328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6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Герої Радянського Союзу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МАН ІСТОРИК\Герої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9" t="2223" r="23158" b="16636"/>
          <a:stretch>
            <a:fillRect/>
          </a:stretch>
        </p:blipFill>
        <p:spPr bwMode="auto">
          <a:xfrm>
            <a:off x="2843808" y="1052736"/>
            <a:ext cx="3744416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8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3456384"/>
          </a:xfrm>
        </p:spPr>
        <p:txBody>
          <a:bodyPr>
            <a:norm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Ковтун М. Г. – 1922р. н. – м. Пологи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Змієнко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М. Т. – 1925р. н. – с. Вербове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Семененко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І. Д. – 1909р. н. – м. Пологи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Лемешко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Я. Б. – 1923р. н. – с. Вербове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Кусиков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М. А. – 1918р. н. - с. Вербове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 форсування р. Дніпро нагородженні медаллю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 бойові заслуги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5877272"/>
            <a:ext cx="4716016" cy="980728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Мережко Л.С. 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Роздори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герой Радянського Союзу</a:t>
            </a:r>
          </a:p>
          <a:p>
            <a:endParaRPr lang="ru-RU" dirty="0"/>
          </a:p>
        </p:txBody>
      </p:sp>
      <p:pic>
        <p:nvPicPr>
          <p:cNvPr id="7" name="Picture 2" descr="http://www.zounb.zp.ua/resourse/2011/img/denisenk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1692146" cy="2612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-180528" y="5661248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Денисенко В.Г. 1921р. н. -                    </a:t>
            </a:r>
            <a:r>
              <a:rPr lang="uk-UA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Мала </a:t>
            </a:r>
            <a:r>
              <a:rPr lang="uk-UA" sz="20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Токмачка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герой Радянського Союзу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Мої герої-земляки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2" name="Picture 2" descr="F:\МАН ІСТОРИК\Мережко-550x7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140968"/>
            <a:ext cx="2016224" cy="260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128" y="5517232"/>
            <a:ext cx="4762872" cy="922114"/>
          </a:xfrm>
        </p:spPr>
        <p:txBody>
          <a:bodyPr>
            <a:norm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ятник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Б. Хмельницькому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 ж дня Москва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салютувала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визволителям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пролунало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324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-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визволити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столицю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26-ї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Жовтневої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 65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військовим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з'єднанням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відзначилися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визволенні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присвоєне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почесне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Київських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Прокляття вічне тій війні,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якій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загарбливо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вперто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Неначе злодії нічні,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Жерці злочинності і смерті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Ідуть на землю не свою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Хижацьким маршовим походом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віднімають у бою здобуте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своїм народом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Василь Онуфрієнко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F:\МАН ІСТОРИК\Памятний Хмельницько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01400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Визволення Києва від фашистських загарбників створило сприятливі умови для дальшого розгортання наступальних операцій Червоної Армії на території УРСР. В кінці 1943р. - на початку 1944 року війська Українських фронтів добилися нових блискучих перемог і очистили від окупантів весь правий берег Дніпра.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	27 листопада 1943р.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іля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пам’ятника Тарасу Шевченку відбувся мітинг, присвячений визволенню Києва.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	40 тисяч його учасників прийняли текст листа, в якому, зокрема, говорилося: “Дякуємо великому народу російському за дружбу і допомогу в боях, за допомогу у визволенні столиці України – великого Києва.” А зараз на сході йде війна і колишні “брати-росіяни” стали ворогами. </a:t>
            </a:r>
          </a:p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Страшно і прикро, що навіть після здобуття Україною омріяної незалежності ми все ще не можемо в повній мірі вирішити всі проблеми.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02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П. 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Автомонов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Героїчний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Київ. 1982р. Політвидав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їни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2. Володимир Литвин. Історія України. 2009р. НВП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”Видавництво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думка”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Героїчний Київ (документальні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розповіді) 2003р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Видавництво “Україна”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4. Документи з архіву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краєзнавчого музею.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5. Друга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світова війна в історичній пам’яті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України. 2010р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Київ-Ніжин.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6. Україна в полум’ї війни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1941-1945рр.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2005р. Видавництво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“Україна”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УРСР у Великій Вітчизняній війні Радянського Союзу 1941-1945рр. Том другий. Видавництво політичної літератури України. Київ 1968р.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39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772400" cy="3663503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:  поглибити знання про Київську наступальну операцію, кульмінацією якої було звільнення міста Києва, надати моральну політичну оцінку історичного минулого і вміння переосмислювати, надавати власну оцінку історичним подіям, що відбувалися в минулому, зробити власні висновки стосовно визволення Києва, узагальнювати і систематизувати досліджений матеріал.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124744"/>
            <a:ext cx="7772400" cy="18746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Аналіз історичної битви за визволення Києва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Лівобережній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85992"/>
            <a:ext cx="8712968" cy="2943208"/>
          </a:xfrm>
        </p:spPr>
        <p:txBody>
          <a:bodyPr>
            <a:normAutofit lnSpcReduction="10000"/>
          </a:bodyPr>
          <a:lstStyle/>
          <a:p>
            <a:r>
              <a:rPr lang="ru-RU" sz="2900" i="1" dirty="0">
                <a:solidFill>
                  <a:schemeClr val="bg1"/>
                </a:solidFill>
              </a:rPr>
              <a:t> 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Битва на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Курській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дузі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(5 </a:t>
            </a:r>
            <a:r>
              <a:rPr lang="ru-RU" sz="29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- 23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1943р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 стала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завершенням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корінного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перелому в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Вітчизняної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війн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Перемога в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відкрила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широкомасштабного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південному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радянсько-німецького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фронту.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4048" y="3212976"/>
            <a:ext cx="3600400" cy="792088"/>
          </a:xfrm>
        </p:spPr>
        <p:txBody>
          <a:bodyPr/>
          <a:lstStyle/>
          <a:p>
            <a:pPr algn="ctr"/>
            <a:r>
              <a:rPr lang="uk-UA" dirty="0" smtClean="0"/>
              <a:t>П. Ватутін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3429000"/>
            <a:ext cx="3816424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Київська наступальна операція тривала з 12 жовтня до 23 грудня 1943р. Операцію здійснювали війська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Українського фронту (командуючий П. Ватутін). Сталін особисто поставив завдання взяти Київ до 7 листопада 1943р. (чергової річниці більшовицької революції).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2924944"/>
            <a:ext cx="4402832" cy="639762"/>
          </a:xfrm>
        </p:spPr>
        <p:txBody>
          <a:bodyPr/>
          <a:lstStyle/>
          <a:p>
            <a:pPr algn="ctr"/>
            <a:r>
              <a:rPr lang="uk-UA" dirty="0" smtClean="0"/>
              <a:t>Б. Рибалка 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4"/>
          </p:nvPr>
        </p:nvSpPr>
        <p:spPr>
          <a:xfrm>
            <a:off x="323528" y="3501008"/>
            <a:ext cx="4041775" cy="3054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З 12 -15; з 21-23 жовтня – спроби визволити Київ з Букринського плацдарму не мали успіху, втрачено елемент раптовості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3-я гвардійська танкова армія (командувач-генерал            Б. Рибалка) не мали маневру в складних рельєфних умовах, а тому не могла використати свого наступального потенціалу.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АН ІСТОРИК\Ватуті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19615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МАН ІСТОРИК\Рибал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206871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1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Битва за Київ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844824"/>
            <a:ext cx="4967734" cy="3443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Війська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-го Українського фронту – 671 тис. чол., до 7 тис. гармат і мінометів, 675 танків і САУ, близько 700 бойових літаків. Спочатку перевага була незначна, але за рахунок концентрації сил і засобів вона стала такою: піхоти – у 3 рази, в артилерії – в чотири з половиною рази, по танках – у 9 разів.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МАН ІСТОРИК\Битва за киї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15539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9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76264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Війська противника: 4-а танкова армія і частина 8-ї польової армії групи армії «Південь» (командуючий генерал-фельдмаршал Е. фон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2-а польова армія групи армії «Центр» (командуючий генерал - фельдмаршал Е. Буш), частина сил 4-го повітряного флоту. Всього: 500 тис. чол., до 6 тис. гармат і мінометів, близько 400 танків і штурмових  гармат, 660 бойових літаків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02128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фон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602128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Буш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МАН ІСТОРИК\Генерал Буш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658" y="2420888"/>
            <a:ext cx="2552335" cy="380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МАН ІСТОРИК\Ерік фон Манштей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5111" b="-230"/>
          <a:stretch>
            <a:fillRect/>
          </a:stretch>
        </p:blipFill>
        <p:spPr bwMode="auto">
          <a:xfrm>
            <a:off x="971600" y="2447822"/>
            <a:ext cx="2810282" cy="386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007894"/>
            <a:ext cx="7560840" cy="85010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Букринський плацдарм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	1 листопада 1943р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– наступ з Букринського плацдарму, атакували передній край оборони противника, і на окремих ділянках просунулися на глибину до 1,5км.</a:t>
            </a:r>
          </a:p>
          <a:p>
            <a:pPr marL="0" indent="0" algn="just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	2 листопада 1943р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– звернення Військової ради фронту: «Перед нами Київ – мати міст руських, колиска нашої Вітчизни. Тут багато століть тому зародилася наша могутня Русь… Боротьба за Київ – це боротьба за Україну, за новий розгром фашистських окупантів, і вигнання їх за межі радянської землі.»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МАН ІСТОРИК\Букринський плацдар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4386064" cy="3289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4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3888432"/>
          </a:xfrm>
        </p:spPr>
        <p:txBody>
          <a:bodyPr>
            <a:normAutofit/>
          </a:bodyPr>
          <a:lstStyle/>
          <a:p>
            <a:pPr marL="0" indent="0" algn="l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3 листопада 1943р.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– наступ з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Лютізького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плацдарму в напрямку Житомирського шосе з метою оточити Київ із заходу, просунулися углиб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від 5 до 12 км.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4 листопада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- бої ставали запеклішими просунулися углиб оборони до 6 км.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5 листопада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-  різкий перелом, противник відводить війська з району Києва.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6 листопада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– о 4 годині ранку Київ повністю звільнено.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021288"/>
            <a:ext cx="4040188" cy="639762"/>
          </a:xfrm>
        </p:spPr>
        <p:txBody>
          <a:bodyPr/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Лютізький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плацдарм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6204486"/>
            <a:ext cx="4041775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smtClean="0"/>
              <a:t>С. С. </a:t>
            </a:r>
            <a:r>
              <a:rPr lang="uk-UA" dirty="0" err="1" smtClean="0"/>
              <a:t>Мартиросян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командувач 50-го стрілецького корпусу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генерал-майор.</a:t>
            </a:r>
            <a:endParaRPr lang="ru-RU" dirty="0"/>
          </a:p>
        </p:txBody>
      </p:sp>
      <p:pic>
        <p:nvPicPr>
          <p:cNvPr id="6146" name="Picture 2" descr="F:\МАН ІСТОРИК\Лютізький плацдар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3356992"/>
            <a:ext cx="2061585" cy="281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F:\МАН ІСТОРИК\Martirosian_Sarkis_Sogomonovic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214" t="2176" r="2567" b="1779"/>
          <a:stretch>
            <a:fillRect/>
          </a:stretch>
        </p:blipFill>
        <p:spPr bwMode="auto">
          <a:xfrm>
            <a:off x="5724128" y="3356992"/>
            <a:ext cx="2317591" cy="291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501090" cy="3143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Втрати противника: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Розгромили </a:t>
            </a:r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дивізій (60% особливого складу), взяли в полон – 41 тис. солдат і офіцерів, захопили 1200 гармат і мінометів, 600 танків і самохідних гармат, 90 літаків, 1900 автомашин.</a:t>
            </a:r>
          </a:p>
          <a:p>
            <a:pPr marL="0" indent="0">
              <a:buNone/>
            </a:pP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Втрати Червоної Армії:</a:t>
            </a:r>
            <a:endParaRPr lang="uk-UA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 час </a:t>
            </a: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Київської </a:t>
            </a:r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операції – 800 тис. солдатів і </a:t>
            </a: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офіцерів, </a:t>
            </a:r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битві за Дніпро – 1,5 млн. бійців, 5 тис. танків, 1,5 тис. літаків.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363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Пологівський навчально-виховний комплекс «загальноосвітній навчальний заклад-дошкільний навчальний заклад»                                                         Пологівської районної ради, Запорізької області </vt:lpstr>
      <vt:lpstr>Мета:  поглибити знання про Київську наступальну операцію, кульмінацією якої було звільнення міста Києва, надати моральну політичну оцінку історичного минулого і вміння переосмислювати, надавати власну оцінку історичним подіям, що відбувалися в минулому, зробити власні висновки стосовно визволення Києва, узагальнювати і систематизувати досліджений матеріал.</vt:lpstr>
      <vt:lpstr> Продовження наступу Червоної армії на Лівобережній Україні</vt:lpstr>
      <vt:lpstr>Презентация PowerPoint</vt:lpstr>
      <vt:lpstr>Битва за Київ</vt:lpstr>
      <vt:lpstr> Війська противника: 4-а танкова армія і частина 8-ї польової армії групи армії «Південь» (командуючий генерал-фельдмаршал Е. фон Манштейн).  2-а польова армія групи армії «Центр» (командуючий генерал - фельдмаршал Е. Буш), частина сил 4-го повітряного флоту. Всього: 500 тис. чол., до 6 тис. гармат і мінометів, близько 400 танків і штурмових  гармат, 660 бойових літаків. </vt:lpstr>
      <vt:lpstr>Букринський плацдарм</vt:lpstr>
      <vt:lpstr> 3 листопада 1943р. – наступ з Лютізького плацдарму в напрямку Житомирського шосе з метою оточити Київ із заходу, просунулися углиб від 5 до 12 км.   4 листопада - бої ставали запеклішими просунулися углиб оборони до 6 км.  5 листопада -  різкий перелом, противник відводить війська з району Києва.  6 листопада – о 4 годині ранку Київ повністю звільнено.  </vt:lpstr>
      <vt:lpstr>Презентация PowerPoint</vt:lpstr>
      <vt:lpstr>Причини великих втрат військ             I Українського фронту</vt:lpstr>
      <vt:lpstr>Командир чехословацької бригади-полковник        Л. Свобода нагороджений орденом Суворова II ступеня.</vt:lpstr>
      <vt:lpstr>Герої Радянського Союзу</vt:lpstr>
      <vt:lpstr>Ковтун М. Г. – 1922р. н. – м. Пологи Змієнко М. Т. – 1925р. н. – с. Вербове Семененко І. Д. – 1909р. н. – м. Пологи Лемешко Я. Б. – 1923р. н. – с. Вербове Кусиков М. А. – 1918р. н. - с. Вербове За форсування р. Дніпро нагородженні медаллю “За бойові заслуги” </vt:lpstr>
      <vt:lpstr>Пам’ятник Б. Хмельницькому</vt:lpstr>
      <vt:lpstr>Висновок</vt:lpstr>
      <vt:lpstr>Література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Аналіз ісоричної битви за визволення </dc:subject>
  <dc:creator>Бик Катерина</dc:creator>
  <cp:lastModifiedBy>Admin</cp:lastModifiedBy>
  <cp:revision>63</cp:revision>
  <dcterms:created xsi:type="dcterms:W3CDTF">2014-04-23T15:03:19Z</dcterms:created>
  <dcterms:modified xsi:type="dcterms:W3CDTF">2015-04-09T07:07:16Z</dcterms:modified>
</cp:coreProperties>
</file>