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984" y="3429000"/>
            <a:ext cx="4968552" cy="3312368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Автор:</a:t>
            </a:r>
            <a:r>
              <a:rPr lang="uk-U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Адморок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Олексій</a:t>
            </a:r>
            <a:r>
              <a:rPr lang="uk-U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учень </a:t>
            </a:r>
            <a:r>
              <a:rPr lang="uk-U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класу,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Конотопської загальноосвітньої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школи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uk-U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uk-U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ступенів №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Науковий </a:t>
            </a:r>
            <a:r>
              <a:rPr lang="uk-UA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керівник: </a:t>
            </a:r>
            <a:endParaRPr lang="uk-UA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Нестеренко </a:t>
            </a:r>
            <a:r>
              <a:rPr lang="uk-U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Інна Олексіївна </a:t>
            </a:r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вчитель математики,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Конотопської </a:t>
            </a:r>
            <a:r>
              <a:rPr lang="uk-U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загальноосвітньої </a:t>
            </a:r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школи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uk-U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uk-U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ступенів №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3" y="-171400"/>
            <a:ext cx="8856984" cy="360040"/>
          </a:xfrm>
        </p:spPr>
        <p:txBody>
          <a:bodyPr/>
          <a:lstStyle/>
          <a:p>
            <a:pPr marL="182880" indent="0" algn="ctr">
              <a:buNone/>
            </a:pPr>
            <a:r>
              <a:rPr lang="uk-UA" dirty="0" smtClean="0">
                <a:effectLst/>
              </a:rPr>
              <a:t/>
            </a:r>
            <a:br>
              <a:rPr lang="uk-UA" dirty="0" smtClean="0">
                <a:effectLst/>
              </a:rPr>
            </a:br>
            <a:r>
              <a:rPr lang="uk-UA" sz="66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Притягуючи</a:t>
            </a:r>
            <a:r>
              <a:rPr lang="ru-RU" sz="66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бляшанки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1026" name="Picture 2" descr="C:\Documents and Settings\админ\Рабочий стол\Ман\IMG_2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56992"/>
            <a:ext cx="4248472" cy="323235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7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79512" y="1412776"/>
            <a:ext cx="8964488" cy="4521889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uk-UA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3538" lvl="0" indent="-363538">
              <a:buClrTx/>
              <a:buSzPct val="100000"/>
            </a:pPr>
            <a:r>
              <a:rPr lang="uk-UA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Опрацювати </a:t>
            </a:r>
            <a:r>
              <a:rPr lang="uk-UA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науково – методичну літературу з даного питання.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3538" lvl="0" indent="-363538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Експериментальним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шляхом перевірити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 принципу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Бернуллі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07504" y="260648"/>
            <a:ext cx="9036496" cy="2952328"/>
          </a:xfrm>
        </p:spPr>
        <p:txBody>
          <a:bodyPr/>
          <a:lstStyle/>
          <a:p>
            <a:pPr marL="182880" indent="0">
              <a:buNone/>
            </a:pP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Мета:  </a:t>
            </a:r>
            <a:r>
              <a:rPr lang="ru-RU" sz="3200" b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експериментальним</a:t>
            </a:r>
            <a:r>
              <a:rPr lang="ru-RU" sz="32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шляхом </a:t>
            </a:r>
            <a:r>
              <a:rPr lang="ru-RU" sz="3200" b="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перевірити</a:t>
            </a:r>
            <a:r>
              <a:rPr lang="ru-RU" sz="32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принцип </a:t>
            </a:r>
            <a:r>
              <a:rPr lang="ru-RU" sz="3200" b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Бернуллі</a:t>
            </a:r>
            <a:endParaRPr lang="ru-RU" sz="32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93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465463" y="188640"/>
            <a:ext cx="5637010" cy="1296143"/>
          </a:xfrm>
        </p:spPr>
        <p:txBody>
          <a:bodyPr>
            <a:noAutofit/>
          </a:bodyPr>
          <a:lstStyle/>
          <a:p>
            <a:pPr algn="ctr"/>
            <a:r>
              <a:rPr lang="ru-RU" sz="6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Реквізит</a:t>
            </a:r>
            <a:r>
              <a:rPr lang="ru-RU" sz="6600" dirty="0"/>
              <a:t/>
            </a:r>
            <a:br>
              <a:rPr lang="ru-RU" sz="6600" dirty="0"/>
            </a:b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23528" y="1124744"/>
            <a:ext cx="8640961" cy="1080120"/>
          </a:xfrm>
          <a:ln>
            <a:noFill/>
          </a:ln>
        </p:spPr>
        <p:txBody>
          <a:bodyPr/>
          <a:lstStyle/>
          <a:p>
            <a:pPr marL="182880" indent="0">
              <a:buNone/>
            </a:pPr>
            <a:r>
              <a:rPr lang="ru-RU" sz="32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3200" b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3200" b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</a:t>
            </a:r>
            <a:r>
              <a:rPr lang="ru-RU" sz="3200" b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порожні</a:t>
            </a:r>
            <a:r>
              <a:rPr lang="ru-RU" sz="32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бляшанки</a:t>
            </a:r>
            <a:r>
              <a:rPr lang="ru-RU" sz="3200" b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24 </a:t>
            </a:r>
            <a:r>
              <a:rPr lang="ru-RU" sz="3200" b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пластикових</a:t>
            </a:r>
            <a:r>
              <a:rPr lang="ru-RU" sz="32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соломинки для </a:t>
            </a:r>
            <a:r>
              <a:rPr lang="ru-RU" sz="3200" b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напоїв</a:t>
            </a:r>
            <a:r>
              <a:rPr lang="ru-RU" sz="3200" b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админ\Рабочий стол\Ман\IMG_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348880"/>
            <a:ext cx="6048672" cy="43478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35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83568" y="188641"/>
            <a:ext cx="7848872" cy="1152127"/>
          </a:xfrm>
        </p:spPr>
        <p:txBody>
          <a:bodyPr>
            <a:noAutofit/>
          </a:bodyPr>
          <a:lstStyle/>
          <a:p>
            <a:pPr algn="ctr"/>
            <a:r>
              <a:rPr lang="ru-RU" sz="5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Починаємо</a:t>
            </a:r>
            <a:r>
              <a:rPr lang="ru-RU" sz="5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наукове</a:t>
            </a:r>
            <a:r>
              <a:rPr lang="ru-RU" sz="5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диво!</a:t>
            </a:r>
            <a:endParaRPr lang="ru-RU" sz="5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180528" y="1124744"/>
            <a:ext cx="9073008" cy="1440159"/>
          </a:xfrm>
        </p:spPr>
        <p:txBody>
          <a:bodyPr/>
          <a:lstStyle/>
          <a:p>
            <a:pPr marL="261938" indent="0" algn="just">
              <a:buNone/>
            </a:pPr>
            <a:r>
              <a:rPr lang="ru-RU" sz="2800" b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800" b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Поставимо</a:t>
            </a:r>
            <a:r>
              <a:rPr lang="ru-RU" sz="2800" b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28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банки на соломинки </a:t>
            </a:r>
            <a:r>
              <a:rPr lang="ru-RU" sz="2800" b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</a:t>
            </a:r>
            <a:r>
              <a:rPr lang="ru-RU" sz="28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7,5 см один </a:t>
            </a:r>
            <a:r>
              <a:rPr lang="ru-RU" sz="2800" b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одного. </a:t>
            </a:r>
            <a:r>
              <a:rPr lang="ru-RU" sz="2800" b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800" b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розставити</a:t>
            </a:r>
            <a:r>
              <a:rPr lang="ru-RU" sz="2800" b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банки </a:t>
            </a:r>
            <a:r>
              <a:rPr lang="ru-RU" sz="2800" b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8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8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800" b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Візьмемо</a:t>
            </a:r>
            <a:r>
              <a:rPr lang="ru-RU" sz="2800" b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соломинку </a:t>
            </a:r>
            <a:r>
              <a:rPr lang="ru-RU" sz="28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800" b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направимо</a:t>
            </a:r>
            <a:r>
              <a:rPr lang="ru-RU" sz="2800" b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8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ліву</a:t>
            </a:r>
            <a:r>
              <a:rPr lang="ru-RU" sz="28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сторону банки, яка </a:t>
            </a:r>
            <a:r>
              <a:rPr lang="ru-RU" sz="2800" b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8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тебе </a:t>
            </a:r>
            <a:r>
              <a:rPr lang="ru-RU" sz="2800" b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праворуч</a:t>
            </a:r>
            <a:r>
              <a:rPr lang="ru-RU" sz="28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</a:t>
            </a:r>
            <a:r>
              <a:rPr lang="ru-RU" sz="28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вдихни</a:t>
            </a:r>
            <a:r>
              <a:rPr lang="ru-RU" sz="2800" b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сильно подуй через соломинку.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По </a:t>
            </a:r>
            <a:r>
              <a:rPr lang="ru-RU" sz="2800" b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мірі</a:t>
            </a:r>
            <a:r>
              <a:rPr lang="ru-RU" sz="28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того, як </a:t>
            </a:r>
            <a:r>
              <a:rPr lang="ru-RU" sz="2800" b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банка </a:t>
            </a:r>
            <a:r>
              <a:rPr lang="ru-RU" sz="28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стане </a:t>
            </a:r>
            <a:r>
              <a:rPr lang="ru-RU" sz="2800" b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рухатися</a:t>
            </a:r>
            <a:r>
              <a:rPr lang="ru-RU" sz="28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переміщуй</a:t>
            </a:r>
            <a:r>
              <a:rPr lang="ru-RU" sz="28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свою голову і соломинку </a:t>
            </a:r>
            <a:r>
              <a:rPr lang="ru-RU" sz="2800" b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вліво</a:t>
            </a:r>
            <a:r>
              <a:rPr lang="ru-RU" sz="28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Documents and Settings\админ\Рабочий стол\Ман\IMG_20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6" t="30361" r="22389" b="17691"/>
          <a:stretch/>
        </p:blipFill>
        <p:spPr bwMode="auto">
          <a:xfrm>
            <a:off x="5080000" y="4077072"/>
            <a:ext cx="4064000" cy="26557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93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8280920" cy="1674207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Коли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почнеш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дути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лівий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бік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банок, вона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поїде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експерименту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банки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рухатися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напрямку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один до одного,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дути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ними.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23529" y="260649"/>
            <a:ext cx="8280920" cy="1008111"/>
          </a:xfrm>
        </p:spPr>
        <p:txBody>
          <a:bodyPr/>
          <a:lstStyle/>
          <a:p>
            <a:pPr marL="182880" indent="0" algn="ctr">
              <a:buNone/>
            </a:pPr>
            <a:r>
              <a:rPr lang="ru-RU" b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админ\Рабочий стол\Ман\IMG_20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212976"/>
            <a:ext cx="4392708" cy="32943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4247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568952" cy="1944215"/>
          </a:xfrm>
        </p:spPr>
        <p:txBody>
          <a:bodyPr>
            <a:noAutofit/>
          </a:bodyPr>
          <a:lstStyle/>
          <a:p>
            <a:pPr algn="ctr"/>
            <a:r>
              <a:rPr lang="uk-UA" sz="5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Бернуллі </a:t>
            </a:r>
          </a:p>
          <a:p>
            <a:pPr algn="ctr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більша швидкість потоку рідини (газу), тим менше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тиск.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182880" indent="0">
              <a:buNone/>
            </a:pP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админ\Рабочий стол\Ман\IMG_201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24" b="18745"/>
          <a:stretch/>
        </p:blipFill>
        <p:spPr bwMode="auto">
          <a:xfrm>
            <a:off x="251520" y="2636912"/>
            <a:ext cx="4374348" cy="3312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632" y="2636912"/>
            <a:ext cx="4413086" cy="33092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878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640960" cy="5400600"/>
          </a:xfrm>
        </p:spPr>
        <p:txBody>
          <a:bodyPr>
            <a:normAutofit fontScale="92500" lnSpcReduction="10000"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демонструє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принципу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Бернуллі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спробувати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зрушити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банки,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дуючи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 на них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нічого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вийде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дути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банку з одного боку, вона буде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рухатися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Дуючи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одну сторону банки, 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створюєм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сторони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потік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рухаючого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принципом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Бернуллі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рухаюче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володіє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меншим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тиском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рухаюче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повільно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створюємо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зліва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банки область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низького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тиску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тиск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правого боку,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змушує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рухатися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банку. Чим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сильніше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дуємо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банку,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менший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тиск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діє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швидше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переміщується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банка. Соломинки,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досліді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зменшують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силу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тертя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банками і столом,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зрушити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легше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67545" y="116632"/>
            <a:ext cx="8280920" cy="1872209"/>
          </a:xfrm>
        </p:spPr>
        <p:txBody>
          <a:bodyPr/>
          <a:lstStyle/>
          <a:p>
            <a:pPr marL="0" lvl="0" indent="0" algn="ctr">
              <a:spcBef>
                <a:spcPct val="20000"/>
              </a:spcBef>
              <a:spcAft>
                <a:spcPts val="300"/>
              </a:spcAft>
              <a:buNone/>
            </a:pPr>
            <a:r>
              <a:rPr lang="uk-UA" b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Висновки</a:t>
            </a:r>
            <a:r>
              <a:rPr lang="ru-RU" sz="2200" b="0" dirty="0">
                <a:solidFill>
                  <a:srgbClr val="1F2123"/>
                </a:solidFill>
                <a:effectLst/>
                <a:ea typeface="+mn-ea"/>
                <a:cs typeface="+mn-cs"/>
              </a:rPr>
              <a:t/>
            </a:r>
            <a:br>
              <a:rPr lang="ru-RU" sz="2200" b="0" dirty="0">
                <a:solidFill>
                  <a:srgbClr val="1F2123"/>
                </a:solidFill>
                <a:effectLst/>
                <a:ea typeface="+mn-ea"/>
                <a:cs typeface="+mn-cs"/>
              </a:rPr>
            </a:b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9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836712"/>
            <a:ext cx="7858875" cy="5256584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8800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ДЯКУЮ</a:t>
            </a:r>
            <a:br>
              <a:rPr lang="ru-RU" sz="8800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8800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 ЗА </a:t>
            </a:r>
            <a:br>
              <a:rPr lang="ru-RU" sz="8800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8800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УВАГУ!</a:t>
            </a:r>
            <a:endParaRPr lang="ru-RU" sz="8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20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364</TotalTime>
  <Words>114</Words>
  <Application>Microsoft Office PowerPoint</Application>
  <PresentationFormat>Экран (4:3)</PresentationFormat>
  <Paragraphs>27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 Притягуючи бляшанки </vt:lpstr>
      <vt:lpstr>Мета:  експериментальним шляхом перевірити принцип Бернуллі</vt:lpstr>
      <vt:lpstr>• дві порожні бляшанки; • 24 пластикових соломинки для напоїв.</vt:lpstr>
      <vt:lpstr>1. Поставимо дві банки на соломинки приблизно в 7,5 см один від одного. Можна розставити  банки ще далі. 2. Візьмемо соломинку та направимо її на ліву сторону банки, яка знаходиться від тебе праворуч. Глибоко вдихни і сильно подуй через соломинку. 3. По мірі того, як банка стане рухатися, переміщуй свою голову і соломинку вліво.</vt:lpstr>
      <vt:lpstr>Результат</vt:lpstr>
      <vt:lpstr> </vt:lpstr>
      <vt:lpstr>Висновки </vt:lpstr>
      <vt:lpstr>ДЯКУЮ  ЗА 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Науково-дослідницька робота «Гральні машинки і закон Ньютона» </dc:title>
  <dc:creator>Atom</dc:creator>
  <cp:lastModifiedBy>User</cp:lastModifiedBy>
  <cp:revision>44</cp:revision>
  <dcterms:created xsi:type="dcterms:W3CDTF">2014-04-08T16:42:21Z</dcterms:created>
  <dcterms:modified xsi:type="dcterms:W3CDTF">2015-04-08T06:13:35Z</dcterms:modified>
</cp:coreProperties>
</file>