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5" r:id="rId5"/>
    <p:sldId id="264" r:id="rId6"/>
    <p:sldId id="261" r:id="rId7"/>
    <p:sldId id="268" r:id="rId8"/>
    <p:sldId id="270" r:id="rId9"/>
    <p:sldId id="271" r:id="rId10"/>
    <p:sldId id="278" r:id="rId11"/>
    <p:sldId id="276" r:id="rId12"/>
    <p:sldId id="272" r:id="rId13"/>
    <p:sldId id="277" r:id="rId14"/>
    <p:sldId id="281" r:id="rId15"/>
    <p:sldId id="283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край у роки 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війни 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 70-річчя закінчення Другої світової війни) </a:t>
            </a: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344816" cy="488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9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.sq.com.ua/photo/1471/900/600/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3649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harkovchanin.kh.ua/wp-content/uploads/2013/07/1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56177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kharkovchanin.kh.ua/wp-content/uploads/2013/07/917_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999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kharkovchanin.kh.ua/wp-content/uploads/2013/07/917_1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493204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488" y="2636913"/>
            <a:ext cx="565951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60032" cy="380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68.75 &amp;Kcy;&amp;B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0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axpark.com/static/u/article_image/13/08/24/tmpZIeXX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8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jo-jo.ru/uploads/posts/2013-08/thumbs/1377155368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9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0.liveinternet.ru/images/attach/c/3/75/609/75609470_Baticky_P_F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6" y="260648"/>
            <a:ext cx="8640778" cy="493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179512" y="537321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Первоначально улица называлась </a:t>
            </a:r>
            <a:r>
              <a:rPr lang="ru-RU" dirty="0" err="1" smtClean="0"/>
              <a:t>Новопроектная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 7 сентября 1936 г. - Материалистическая.</a:t>
            </a:r>
            <a:br>
              <a:rPr lang="ru-RU" dirty="0" smtClean="0"/>
            </a:br>
            <a:r>
              <a:rPr lang="ru-RU" dirty="0" smtClean="0"/>
              <a:t>В годы немецкой оккупации (1942-1943) переименовывалась в Преображенскую.</a:t>
            </a:r>
            <a:br>
              <a:rPr lang="ru-RU" dirty="0" smtClean="0"/>
            </a:br>
            <a:r>
              <a:rPr lang="ru-RU" dirty="0" smtClean="0"/>
              <a:t>Современное название носит с 14 </a:t>
            </a:r>
            <a:r>
              <a:rPr lang="ru-RU" dirty="0" err="1" smtClean="0"/>
              <a:t>ферваля</a:t>
            </a:r>
            <a:r>
              <a:rPr lang="ru-RU" dirty="0" smtClean="0"/>
              <a:t> 1986 г.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84" y="116632"/>
            <a:ext cx="896099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092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4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ов\Мои рисунки\135181647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3819"/>
            <a:ext cx="8064896" cy="671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5029"/>
            <a:ext cx="9036496" cy="677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39.radikal.ru/i084/1008/ba/06b9ba6eb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9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hukach.com/sites/default/files/imagecache/node-gallery-display-clean/post_images/208/09328478-93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harkovchanin.kh.ua/wp-content/uploads/2013/11/%D0%92-%D0%BA%D0%BE%D0%BD%D1%86%D0%B5-%D1%83%D0%BB.-%D0%A7%D0%B5%D1%80%D0%BD%D1%8B%D1%88%D0%B5%D0%B2%D1%81%D0%BA%D0%BE%D0%B9-%D1%81%D1%82%D0%BE%D0%B8%D1%82-%D0%BF%D0%B0%D0%BC%D1%8F%D1%82%D0%BD%D0%B8%D0%BA-%D1%81%D0%BE%D0%B2%D0%B5%D1%82%D1%81%D0%BA%D0%B8%D0%BC-%D0%BF%D0%B0%D1%80%D1%82%D0%B8%D0%B7%D0%B0%D0%BD%D0%B0%D0%BC-%D0%B8-%D0%BF%D0%BE%D0%B4%D0%BF%D0%BE%D0%BB%D1%8C%D1%89%D0%B8%D0%BA%D0%B0%D0%BC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092030" cy="678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0" y="1412776"/>
            <a:ext cx="2267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конце ул. Чернышевской стоит памятник советским партизанам и подпольщикам. Он был  установлен 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1978.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адмін</dc:creator>
  <cp:lastModifiedBy>админ</cp:lastModifiedBy>
  <cp:revision>22</cp:revision>
  <dcterms:created xsi:type="dcterms:W3CDTF">2015-03-02T11:10:12Z</dcterms:created>
  <dcterms:modified xsi:type="dcterms:W3CDTF">2015-04-10T13:44:43Z</dcterms:modified>
</cp:coreProperties>
</file>