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737" autoAdjust="0"/>
  </p:normalViewPr>
  <p:slideViewPr>
    <p:cSldViewPr>
      <p:cViewPr varScale="1">
        <p:scale>
          <a:sx n="106" d="100"/>
          <a:sy n="106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380A8C-407C-43A6-BDF3-72B3A7C9537C}" type="datetimeFigureOut">
              <a:rPr lang="ru-RU"/>
              <a:pPr>
                <a:defRPr/>
              </a:pPr>
              <a:t>10.04.2015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C272E7-3E03-4BDB-9703-E0D0EF299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4E6E5-9276-47C7-8486-FED99B943A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A6CD3-5D10-47DA-8F86-4CFC2B5A95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F416FD-5A9E-4B3D-9D5E-248BDFD61D58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45E41C-45BD-4DD5-B5DD-F224B1F6A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6571-F346-4625-A4EE-A38648EE8FDD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728B-F412-43A8-A702-DB0498AF6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8FBE-3139-49E4-BE02-F84EC29A5B1B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9EFD-3308-4413-BFE4-11DAE333A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2DA1-CB72-4066-A10C-52FE09B7A81B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6C6A-869F-488E-B310-DD0F4EF67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592A7-5CDC-4E11-9C7D-D0A6DEB6CFA3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0E280-9489-4D1D-A0BF-5877ED749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D049-C5AF-440D-A15D-253433C52CFF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5958-DA6D-4045-9AF2-EC632D310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34B567-E78B-49D6-9786-625CC9F3954C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E2080-FF05-4C5C-9150-54F27B354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602D-2003-4CB1-BA90-49EF55D87C3E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A1EE-549F-446D-970D-760D0AC1E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8804-3D0F-4A00-8385-72D82333743A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680-2073-43BA-9705-CF55A0E8A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747D5-E08E-4F9B-8B34-4D050999D5C5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570969-1B6E-4BFF-854F-06748FD4D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0B8822-3432-4494-BEB3-0BCDD4093BF5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62BB23-CC7C-4354-9BE8-1E0BDE6C9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12DC3E0-BEA4-4584-98CE-C26E64494069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CC5585-46AE-431A-AB87-3B4953B37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6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ap15033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0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cekomie.ru/forum/viewtopic.php?f=174&amp;t=17844&amp;p=108213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382000" cy="1905001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 параметров протуберанцев,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наблюдаемых во время Солнечного затмения 20.03.2015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90800" y="4724400"/>
            <a:ext cx="6400800" cy="1981200"/>
          </a:xfrm>
        </p:spPr>
        <p:txBody>
          <a:bodyPr>
            <a:normAutofit/>
          </a:bodyPr>
          <a:lstStyle/>
          <a:p>
            <a:pPr marR="0"/>
            <a:r>
              <a:rPr lang="ru-RU" b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Работу выполнила  Еременко Мария, </a:t>
            </a:r>
          </a:p>
          <a:p>
            <a:pPr marR="0"/>
            <a:r>
              <a:rPr lang="ru-RU" b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ученица 10-В класса Харьковской вечерней (сменной) школы № 5, руководитель Михайлова И.В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8" name="Group 68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915400" cy="4281488"/>
        </p:xfrm>
        <a:graphic>
          <a:graphicData uri="http://schemas.openxmlformats.org/drawingml/2006/table">
            <a:tbl>
              <a:tblPr/>
              <a:tblGrid>
                <a:gridCol w="2366963"/>
                <a:gridCol w="2128837"/>
                <a:gridCol w="2247900"/>
                <a:gridCol w="21717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Протуберанец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Протуберанец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Протуберанец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подъёма,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60521 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105913 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45391 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Ускорение свободного падения,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CCD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Начальная скорость подъёма,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7E8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Определение начальных скоростей подъёма на высоты для протуберанцев а, б,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56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5636" name="Rectangle 5"/>
          <p:cNvSpPr>
            <a:spLocks noChangeArrowheads="1"/>
          </p:cNvSpPr>
          <p:nvPr/>
        </p:nvSpPr>
        <p:spPr bwMode="auto">
          <a:xfrm>
            <a:off x="0" y="390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i="1">
                <a:cs typeface="Times New Roman" pitchFamily="18" charset="0"/>
              </a:rPr>
              <a:t>; </a:t>
            </a:r>
            <a:endParaRPr lang="ru-RU"/>
          </a:p>
        </p:txBody>
      </p:sp>
      <p:sp>
        <p:nvSpPr>
          <p:cNvPr id="256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3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143000"/>
            <a:ext cx="1828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4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3716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4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143000"/>
            <a:ext cx="259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32004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5" name="Rectangle 14"/>
          <p:cNvSpPr>
            <a:spLocks noChangeArrowheads="1"/>
          </p:cNvSpPr>
          <p:nvPr/>
        </p:nvSpPr>
        <p:spPr bwMode="auto">
          <a:xfrm>
            <a:off x="301625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4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4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276600"/>
            <a:ext cx="1447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8" name="Rectangle 17"/>
          <p:cNvSpPr>
            <a:spLocks noChangeArrowheads="1"/>
          </p:cNvSpPr>
          <p:nvPr/>
        </p:nvSpPr>
        <p:spPr bwMode="auto">
          <a:xfrm>
            <a:off x="301625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4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50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276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1" name="Rectangle 20"/>
          <p:cNvSpPr>
            <a:spLocks noChangeArrowheads="1"/>
          </p:cNvSpPr>
          <p:nvPr/>
        </p:nvSpPr>
        <p:spPr bwMode="auto">
          <a:xfrm>
            <a:off x="301625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5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53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01955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55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0292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57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638800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8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7244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60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8674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62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5791200"/>
            <a:ext cx="304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5664" name="Picture 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867400"/>
            <a:ext cx="304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5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6482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6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45720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фотографии солнечного затмения 20.03.2015 определены высоты подъёма протуберанцев </a:t>
            </a: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 данные совпадают с данными из научной литературы (размеры протуберанцев достигают размеров 40 000 км и иногда до 200000 км)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Определено значение ускорения свободного падения на Солнце      = 280,55  , которое совпадает с табличным данным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= 273 .</a:t>
            </a: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ctr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14400" y="1828800"/>
          <a:ext cx="7315200" cy="1031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2438400"/>
                <a:gridCol w="24384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 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 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54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60521 км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105913 км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45390 км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6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664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8768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664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845050"/>
            <a:ext cx="3048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665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226050"/>
            <a:ext cx="238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Определена начальная скорость подъёма протуберанцев а, б, в, чтобы достичь рассчитанных высот: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– скорость подъёма протуберанца а;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– скорость подъёма протуберанца б;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– скорость подъёма протуберанца в.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Эти данные совпадают с теоретическими данными: скорости движения протуберанцев иногда достигают 720    .</a:t>
            </a:r>
          </a:p>
          <a:p>
            <a:pPr>
              <a:buFont typeface="Wingdings 3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31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810000"/>
            <a:ext cx="1473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765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15255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766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257800"/>
            <a:ext cx="381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Измерение высоты подъёма протуберанцев проводилось с помощью измерительной линейки с точностью до 1 мм.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фотографии нет чёткой границы протуберанцев. Поэтому измерение высоты подъёма проводилось приблизительно.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расчёте ускорения свободного падения не учитывалось влияние магнитного поля.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расчёте начальной скорости выброса протуберанцев не учитывалось влияние сопротивлений среды, возникающих при движении протуберанцев.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Поэтому значения, полученные при определении ускорения свободного падения на Солнце, расчёте высоты подъёма протуберанцев, и начальной скорости выброса будут отличаться от реальных значений.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Погрешности измерений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:\диск Д\физика\MAN\фото космоса\path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534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этой работе я познакомилась с интересным явлением – протуберанцами на Солнце. 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Я научилась рассчитывать параметры протуберанцев, используя формулы, изученные мною в 10-м классе.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Я изучила много интересного материала по солнечному затмению 20.03.2015.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диск Д\физика\MAN\фото космоса\харь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рассчитать по фотографии Солнечного затмения 20.03.2015 </a:t>
            </a:r>
            <a:r>
              <a:rPr lang="ru-RU" sz="3400" b="1" u="sng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http://nacekomie.ru/forum/viewtopic.php?f=174&amp;t=17844&amp;p=1082138 </a:t>
            </a:r>
            <a:endParaRPr lang="ru-RU" sz="3400" b="1" u="sng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Высоты подъёма протуберанцев. </a:t>
            </a:r>
            <a:r>
              <a:rPr lang="ru-RU" sz="3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Ускорение свободного падения, действующего на протуберанцы на Солнце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Начальные скорости подъёма протуберанцев.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3"/>
          <p:cNvSpPr>
            <a:spLocks noGrp="1"/>
          </p:cNvSpPr>
          <p:nvPr>
            <p:ph type="body" idx="2"/>
          </p:nvPr>
        </p:nvSpPr>
        <p:spPr>
          <a:xfrm>
            <a:off x="152400" y="152400"/>
            <a:ext cx="3236913" cy="6553200"/>
          </a:xfrm>
        </p:spPr>
        <p:txBody>
          <a:bodyPr/>
          <a:lstStyle/>
          <a:p>
            <a:pPr algn="ctr"/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Для определения параметров протуберанцев используется фотография Солнечного затмения 20.03.2015, полученная с помощью водородного фильтра, и опубликованная на сайте «ДеАгостини» наблюдения с телескопом от Deagostini </a:t>
            </a:r>
            <a:endParaRPr lang="ru-RU" sz="2600" b="1" smtClean="0"/>
          </a:p>
        </p:txBody>
      </p:sp>
      <p:pic>
        <p:nvPicPr>
          <p:cNvPr id="17410" name="Содержимое 4" descr="Солнце протуберанц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38513" y="304800"/>
            <a:ext cx="5653087" cy="52863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4572000" cy="412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Земля и протуберанец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5800" y="273050"/>
            <a:ext cx="4495800" cy="6356350"/>
          </a:xfrm>
        </p:spPr>
        <p:txBody>
          <a:bodyPr>
            <a:normAutofit fontScale="92500"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Протуберанцы – плотные конденсации относительно холодного вещества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6-8 тыс. К            (по сравнению с солнечной короной     Т = 1,5 млн. К), которые поднимаются и удерживаются над поверхностью Солнца магнитным полем, а затем остывают и опускаются на Солнце.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8435" name="Picture 1" descr="D:\диск Д\физика\MAN\фото космоса\земля и протуберанец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9075" y="838200"/>
            <a:ext cx="4752975" cy="4648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диск Д\физика\MAN\фото космоса\эруптивный протубера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0600"/>
            <a:ext cx="9144000" cy="94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553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Протуберанцы представляют волокнистые и клочковатые структуры, похожи на нити и сгустки плазмы различных форм, постоянно движутся, классифицируются по внешнему виду, скорости и особенностям движения вещества внутри него. Различают протуберанцы: спокойные, активные, эруптивные или изверженные, корональные или петлеобразные.</a:t>
            </a:r>
            <a:b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Классификация протуберанцев, учитывающая характер движения материи в них и форму протуберанцев: I тип имеет форму облака или струи дыма; </a:t>
            </a:r>
            <a:b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 тип имеет форму искривлённых струй, начинающихся и кончающихся на поверхности Солнца; III тип имеет форму кустарника или дерева.  </a:t>
            </a:r>
            <a:b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движение протуберанцев помимо силы тяжести, оказывают большую роль электрические и магнитные силы.</a:t>
            </a:r>
            <a:b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2362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высоту подъёма протуберанцев а, б, в по фотографии Солнечного затмения 20.03.2015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47650"/>
            <a:ext cx="1704975" cy="990600"/>
          </a:xfrm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2130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95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43200"/>
            <a:ext cx="914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34000"/>
            <a:ext cx="788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5181600" y="44958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= 696000 км  -  радиус Солнца </a:t>
            </a:r>
            <a:endParaRPr lang="ru-RU" sz="2400" b="1"/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301625" y="1876425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5334000" y="2590800"/>
            <a:ext cx="3581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высота подъёма протуберанца, измеренная по фотографии на мониторе компьютера</a:t>
            </a:r>
            <a:endParaRPr lang="ru-RU" sz="2400" b="1"/>
          </a:p>
          <a:p>
            <a:pPr eaLnBrk="0" hangingPunct="0"/>
            <a:endParaRPr lang="ru-RU"/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5410200" y="5287963"/>
            <a:ext cx="3733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радиус Солнца, измеренный по фотографии на мониторе компьютера</a:t>
            </a:r>
            <a:endParaRPr lang="ru-RU" sz="2400" b="1"/>
          </a:p>
        </p:txBody>
      </p:sp>
      <p:sp>
        <p:nvSpPr>
          <p:cNvPr id="21517" name="Прямоугольник 22"/>
          <p:cNvSpPr>
            <a:spLocks noChangeArrowheads="1"/>
          </p:cNvSpPr>
          <p:nvPr/>
        </p:nvSpPr>
        <p:spPr bwMode="auto">
          <a:xfrm>
            <a:off x="5105400" y="19812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высота подъёма протуберанца,</a:t>
            </a:r>
            <a:endParaRPr lang="ru-RU" sz="2400" b="1"/>
          </a:p>
          <a:p>
            <a:pPr eaLnBrk="0" hangingPunct="0"/>
            <a:endParaRPr lang="ru-RU" sz="2400"/>
          </a:p>
        </p:txBody>
      </p:sp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8"/>
          <a:srcRect l="6328" t="3636" r="5074"/>
          <a:stretch>
            <a:fillRect/>
          </a:stretch>
        </p:blipFill>
        <p:spPr bwMode="auto">
          <a:xfrm>
            <a:off x="152400" y="25908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181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00"/>
                <a:gridCol w="2286000"/>
                <a:gridCol w="2171700"/>
                <a:gridCol w="2171700"/>
              </a:tblGrid>
              <a:tr h="998220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  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  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Протуберанец  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2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для расчета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22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мм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мм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4,6 см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4,6 см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4,6 см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60521 км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105913 км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45391 км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868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Определение высот подъёма протуберанцев а, б, 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6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667000"/>
            <a:ext cx="18748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667000"/>
            <a:ext cx="1865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667000"/>
            <a:ext cx="1865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657600"/>
            <a:ext cx="768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48200"/>
            <a:ext cx="788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486400"/>
            <a:ext cx="549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0687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Определение ускорения свободного падения, действующего на протуберанцы  а, б, в на Солнце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28600" y="1906588"/>
          <a:ext cx="8686800" cy="4376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00442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 = G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Всемирного тяготения, возникающая между протуберанцем и Солнцем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5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гравитационная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постоянная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74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1,99             кг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Солнца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805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протуберанца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611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696000 км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радиус Солнца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746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 протуберанца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8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87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057400"/>
            <a:ext cx="12827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0"/>
            <a:ext cx="1651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90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1910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1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359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93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6576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95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733800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97" name="Picture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953000"/>
            <a:ext cx="427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3599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638800"/>
            <a:ext cx="457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40000"/>
                <a:lumOff val="6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Высота подъёма протуберанца               , можно не учитывать это значение  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 =</a:t>
            </a:r>
          </a:p>
          <a:p>
            <a:pPr marL="0" indent="0">
              <a:buFont typeface="Wingdings 3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ускорение свободного падения на Солнце</a:t>
            </a:r>
            <a:endParaRPr lang="ru-RU" sz="2000" b="1" smtClean="0">
              <a:latin typeface="Arial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Если не известна масса Солнца, то ускорение свободного падения можно определить: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 = 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центростремительная сила, действующая на Землю при ее движении по орбите вокруг Солнца.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=  5,99              кг масса Земли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=                  центростремительное ускорение Земли,  </a:t>
            </a:r>
          </a:p>
          <a:p>
            <a:pPr marL="0" indent="0">
              <a:buFont typeface="Wingdings 3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1500000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км расстояние от Земли до Солнца,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= 365,25 суток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 = G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сила Всемирного тяготения  между Солнцем и Землёй.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               =       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2400" smtClean="0"/>
              <a:t>        =                            =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280,6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ускорение свободн. падения на Солнце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"/>
            <a:ext cx="99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3340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219200"/>
            <a:ext cx="990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1752600" y="9144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сила тяжести, действующая на протуберанец на Солнце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19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8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914400"/>
            <a:ext cx="854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9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362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Прямоугольник 17"/>
          <p:cNvSpPr>
            <a:spLocks noChangeArrowheads="1"/>
          </p:cNvSpPr>
          <p:nvPr/>
        </p:nvSpPr>
        <p:spPr bwMode="auto">
          <a:xfrm>
            <a:off x="2819400" y="12954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силы Всемирного тяготения и тяжести равны</a:t>
            </a:r>
          </a:p>
        </p:txBody>
      </p:sp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94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050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4596" name="Rectangle 17"/>
          <p:cNvSpPr>
            <a:spLocks noChangeArrowheads="1"/>
          </p:cNvSpPr>
          <p:nvPr/>
        </p:nvSpPr>
        <p:spPr bwMode="auto">
          <a:xfrm>
            <a:off x="914400" y="2286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273,16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598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362200"/>
            <a:ext cx="18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676400" y="198120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формула для расчёта ускорения свободного падения на Солнце</a:t>
            </a:r>
            <a:endParaRPr lang="ru-RU" sz="2000" b="1"/>
          </a:p>
        </p:txBody>
      </p:sp>
      <p:sp>
        <p:nvSpPr>
          <p:cNvPr id="2460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01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05000"/>
            <a:ext cx="5334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03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048000"/>
            <a:ext cx="819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05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6" name="Rectangle 2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460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08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733800"/>
            <a:ext cx="60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9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10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38600"/>
            <a:ext cx="34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12" name="Picture 3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038600"/>
            <a:ext cx="76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715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9436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16" name="Picture 3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66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3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5626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486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3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86400"/>
            <a:ext cx="685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4621" name="Picture 3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943600"/>
            <a:ext cx="914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791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464</TotalTime>
  <Words>498</Words>
  <PresentationFormat>Экран (4:3)</PresentationFormat>
  <Paragraphs>110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параметров протуберанцев,  наблюдаемых во время Солнечного затмения 20.03.2015   </dc:title>
  <cp:lastModifiedBy>administrator</cp:lastModifiedBy>
  <cp:revision>54</cp:revision>
  <dcterms:modified xsi:type="dcterms:W3CDTF">2015-04-10T13:21:35Z</dcterms:modified>
</cp:coreProperties>
</file>