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91" autoAdjust="0"/>
    <p:restoredTop sz="94612" autoAdjust="0"/>
  </p:normalViewPr>
  <p:slideViewPr>
    <p:cSldViewPr>
      <p:cViewPr varScale="1">
        <p:scale>
          <a:sx n="80" d="100"/>
          <a:sy n="80" d="100"/>
        </p:scale>
        <p:origin x="-1037" y="-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12.04.2015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12.04.2015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12.04.2015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12.04.2015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P1010004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214282" y="2143116"/>
            <a:ext cx="3286148" cy="438153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928670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uk-UA" sz="3600" dirty="0" smtClean="0">
                <a:solidFill>
                  <a:schemeClr val="tx2">
                    <a:lumMod val="75000"/>
                  </a:schemeClr>
                </a:solidFill>
              </a:rPr>
              <a:t>Ман-Юніор Дослідник 2015</a:t>
            </a:r>
            <a:br>
              <a:rPr lang="uk-UA" sz="3600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uk-UA" sz="3600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uk-UA" sz="36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uk-UA" sz="4400" dirty="0" smtClean="0">
                <a:solidFill>
                  <a:srgbClr val="FFFF00"/>
                </a:solidFill>
              </a:rPr>
              <a:t>Фонтан, який працює без насосу </a:t>
            </a:r>
            <a:endParaRPr lang="ru-RU" sz="4400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71868" y="2714620"/>
            <a:ext cx="5429288" cy="2966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uk-UA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Виконав: </a:t>
            </a:r>
            <a:r>
              <a:rPr lang="uk-UA" b="1" dirty="0" err="1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Гоппе</a:t>
            </a:r>
            <a:r>
              <a:rPr lang="uk-UA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 Дмитро Олександрович,</a:t>
            </a:r>
          </a:p>
          <a:p>
            <a:pPr>
              <a:lnSpc>
                <a:spcPct val="150000"/>
              </a:lnSpc>
            </a:pPr>
            <a:r>
              <a:rPr lang="uk-UA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учень 8 класу Азовської загальноосвітньої школи І-ІІІ ст.</a:t>
            </a:r>
          </a:p>
          <a:p>
            <a:pPr>
              <a:lnSpc>
                <a:spcPct val="150000"/>
              </a:lnSpc>
            </a:pPr>
            <a:endParaRPr lang="uk-UA" b="1" dirty="0" smtClean="0">
              <a:solidFill>
                <a:schemeClr val="accent6">
                  <a:lumMod val="20000"/>
                  <a:lumOff val="8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uk-UA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Керівник: Федорова Жанна Станіславівна, вчитель фізики  Азовської загальноосвітньої школи І-ІІІ ст.</a:t>
            </a:r>
            <a:endParaRPr lang="ru-RU" b="1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8186766" cy="4948068"/>
          </a:xfrm>
        </p:spPr>
        <p:txBody>
          <a:bodyPr>
            <a:normAutofit/>
          </a:bodyPr>
          <a:lstStyle/>
          <a:p>
            <a:pPr>
              <a:buNone/>
            </a:pPr>
            <a:endParaRPr lang="ru-RU" dirty="0" smtClean="0"/>
          </a:p>
          <a:p>
            <a:pPr lvl="0"/>
            <a:r>
              <a:rPr lang="uk-UA" dirty="0" smtClean="0"/>
              <a:t>Дослідити явища створення тиску газами і </a:t>
            </a:r>
            <a:r>
              <a:rPr lang="uk-UA" dirty="0" smtClean="0"/>
              <a:t>рідинами.</a:t>
            </a:r>
            <a:endParaRPr lang="uk-UA" dirty="0" smtClean="0"/>
          </a:p>
          <a:p>
            <a:pPr lvl="0">
              <a:buNone/>
            </a:pPr>
            <a:endParaRPr lang="ru-RU" dirty="0" smtClean="0"/>
          </a:p>
          <a:p>
            <a:pPr lvl="0"/>
            <a:r>
              <a:rPr lang="uk-UA" dirty="0" smtClean="0"/>
              <a:t>Запропонувати дослід, який демонструє «невиконання» закону сполучених посудин.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Мета  і завдання проекту: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5257808" cy="4525963"/>
          </a:xfrm>
        </p:spPr>
        <p:txBody>
          <a:bodyPr/>
          <a:lstStyle/>
          <a:p>
            <a:r>
              <a:rPr lang="uk-UA" dirty="0" smtClean="0"/>
              <a:t>3 пластикові пляшки об‘ємом 0,75 л</a:t>
            </a:r>
          </a:p>
          <a:p>
            <a:r>
              <a:rPr lang="uk-UA" dirty="0" smtClean="0"/>
              <a:t>4 пластикові соломини</a:t>
            </a:r>
          </a:p>
          <a:p>
            <a:r>
              <a:rPr lang="uk-UA" dirty="0" smtClean="0"/>
              <a:t>Клей </a:t>
            </a:r>
            <a:r>
              <a:rPr lang="uk-UA" dirty="0" err="1" smtClean="0"/>
              <a:t>“Момент”</a:t>
            </a:r>
            <a:endParaRPr lang="uk-UA" dirty="0" smtClean="0"/>
          </a:p>
          <a:p>
            <a:r>
              <a:rPr lang="uk-UA" dirty="0" smtClean="0"/>
              <a:t>Ножиці, вода</a:t>
            </a:r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dirty="0" smtClean="0"/>
              <a:t>Обладнання:</a:t>
            </a:r>
            <a:endParaRPr lang="ru-RU" dirty="0"/>
          </a:p>
        </p:txBody>
      </p:sp>
      <p:pic>
        <p:nvPicPr>
          <p:cNvPr id="6" name="Рисунок 5" descr="P101000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72132" y="1857364"/>
            <a:ext cx="3107534" cy="41433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uk-UA" dirty="0" smtClean="0"/>
              <a:t>За законом сполучених посудин однорідна рідина, налита у верхню посудину повинна встановитися на одному рівні.</a:t>
            </a:r>
            <a:endParaRPr lang="ru-RU" dirty="0"/>
          </a:p>
        </p:txBody>
      </p:sp>
      <p:pic>
        <p:nvPicPr>
          <p:cNvPr id="5" name="Содержимое 4" descr="P1010006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572000" y="1142984"/>
            <a:ext cx="4079720" cy="5439628"/>
          </a:xfr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err="1" smtClean="0"/>
              <a:t>Очикування</a:t>
            </a:r>
            <a:r>
              <a:rPr lang="uk-UA" dirty="0" smtClean="0"/>
              <a:t> експерименту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uk-UA" dirty="0" smtClean="0"/>
              <a:t>В установці поміщенні не просто  дві сполучені посудини, а низка трубок, по яким передається тиск на воду стиснутим повітрям</a:t>
            </a:r>
            <a:endParaRPr lang="ru-RU" dirty="0"/>
          </a:p>
        </p:txBody>
      </p:sp>
      <p:pic>
        <p:nvPicPr>
          <p:cNvPr id="5" name="Содержимое 4" descr="P1010002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970264" y="1481138"/>
            <a:ext cx="3394471" cy="4525962"/>
          </a:xfr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Суть експерименту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sz="half" idx="1"/>
          </p:nvPr>
        </p:nvSpPr>
        <p:spPr>
          <a:xfrm>
            <a:off x="357158" y="2000240"/>
            <a:ext cx="4038600" cy="4525963"/>
          </a:xfrm>
        </p:spPr>
        <p:txBody>
          <a:bodyPr/>
          <a:lstStyle/>
          <a:p>
            <a:r>
              <a:rPr lang="uk-UA" dirty="0" smtClean="0"/>
              <a:t>В результаті спостерігаємо підняття води на рівень, що перевищує початковий. Створюється фонтан.</a:t>
            </a:r>
            <a:endParaRPr lang="ru-RU" dirty="0"/>
          </a:p>
        </p:txBody>
      </p:sp>
      <p:pic>
        <p:nvPicPr>
          <p:cNvPr id="5" name="Содержимое 4" descr="фото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500562" y="685466"/>
            <a:ext cx="3770173" cy="5321634"/>
          </a:xfr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Результат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686304" cy="5376672"/>
          </a:xfrm>
        </p:spPr>
        <p:txBody>
          <a:bodyPr>
            <a:normAutofit fontScale="92500" lnSpcReduction="10000"/>
          </a:bodyPr>
          <a:lstStyle/>
          <a:p>
            <a:r>
              <a:rPr lang="uk-UA" dirty="0" smtClean="0"/>
              <a:t>Наливаємо рідину у посудину 1</a:t>
            </a:r>
          </a:p>
          <a:p>
            <a:r>
              <a:rPr lang="uk-UA" dirty="0" smtClean="0"/>
              <a:t>По трубці “а” вона перетікає у посудину 2, створюючи додатковий тиск повітря</a:t>
            </a:r>
          </a:p>
          <a:p>
            <a:r>
              <a:rPr lang="uk-UA" dirty="0" smtClean="0"/>
              <a:t>По трубці “б” тиск повітря передається у посудину 3</a:t>
            </a:r>
          </a:p>
          <a:p>
            <a:r>
              <a:rPr lang="uk-UA" dirty="0" smtClean="0"/>
              <a:t>Додатковий тиск над водою виштовхує її по трубці “в” з посудини 3 у посудину 1 у вигляді фонтану</a:t>
            </a:r>
            <a:endParaRPr lang="ru-RU" dirty="0"/>
          </a:p>
        </p:txBody>
      </p:sp>
      <p:pic>
        <p:nvPicPr>
          <p:cNvPr id="5" name="Содержимое 4" descr="img009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 rot="10800000">
            <a:off x="5262193" y="1481138"/>
            <a:ext cx="2810614" cy="4525962"/>
          </a:xfr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Секрет фокусу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7972452" cy="4525963"/>
          </a:xfrm>
        </p:spPr>
        <p:txBody>
          <a:bodyPr/>
          <a:lstStyle/>
          <a:p>
            <a:r>
              <a:rPr lang="uk-UA" dirty="0" smtClean="0"/>
              <a:t>Повели дослідження тиску газів і рідин</a:t>
            </a:r>
          </a:p>
          <a:p>
            <a:r>
              <a:rPr lang="uk-UA" dirty="0" smtClean="0"/>
              <a:t>Виготовили демонстраційну установку, яку можна використовувати на уроках фізики</a:t>
            </a:r>
          </a:p>
          <a:p>
            <a:r>
              <a:rPr lang="uk-UA" dirty="0" smtClean="0"/>
              <a:t>Ознайомилися з додатковою літературою з даного питання</a:t>
            </a:r>
          </a:p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Висновок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100</TotalTime>
  <Words>210</Words>
  <PresentationFormat>Экран (4:3)</PresentationFormat>
  <Paragraphs>30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Открытая</vt:lpstr>
      <vt:lpstr>Ман-Юніор Дослідник 2015  Фонтан, який працює без насосу </vt:lpstr>
      <vt:lpstr>Мета  і завдання проекту:</vt:lpstr>
      <vt:lpstr>Обладнання:</vt:lpstr>
      <vt:lpstr>Очикування експерименту</vt:lpstr>
      <vt:lpstr>Суть експерименту</vt:lpstr>
      <vt:lpstr>Результат </vt:lpstr>
      <vt:lpstr>Секрет фокусу</vt:lpstr>
      <vt:lpstr>Висновок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Ман-Ю Фонтан </dc:title>
  <dc:creator>Администратор</dc:creator>
  <cp:lastModifiedBy>Дмитрий Каленюк</cp:lastModifiedBy>
  <cp:revision>13</cp:revision>
  <dcterms:created xsi:type="dcterms:W3CDTF">2015-04-12T09:06:20Z</dcterms:created>
  <dcterms:modified xsi:type="dcterms:W3CDTF">2015-04-12T11:31:15Z</dcterms:modified>
</cp:coreProperties>
</file>