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8343E-473F-4C83-BE4E-ECD204B7471A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DDF7812-09A5-4F53-B2BF-44049A8895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8343E-473F-4C83-BE4E-ECD204B7471A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7812-09A5-4F53-B2BF-44049A8895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8343E-473F-4C83-BE4E-ECD204B7471A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7812-09A5-4F53-B2BF-44049A8895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8343E-473F-4C83-BE4E-ECD204B7471A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DDF7812-09A5-4F53-B2BF-44049A8895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8343E-473F-4C83-BE4E-ECD204B7471A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7812-09A5-4F53-B2BF-44049A8895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8343E-473F-4C83-BE4E-ECD204B7471A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7812-09A5-4F53-B2BF-44049A8895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8343E-473F-4C83-BE4E-ECD204B7471A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DDF7812-09A5-4F53-B2BF-44049A8895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8343E-473F-4C83-BE4E-ECD204B7471A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7812-09A5-4F53-B2BF-44049A8895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8343E-473F-4C83-BE4E-ECD204B7471A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7812-09A5-4F53-B2BF-44049A8895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8343E-473F-4C83-BE4E-ECD204B7471A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7812-09A5-4F53-B2BF-44049A8895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8343E-473F-4C83-BE4E-ECD204B7471A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7812-09A5-4F53-B2BF-44049A8895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D68343E-473F-4C83-BE4E-ECD204B7471A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DDF7812-09A5-4F53-B2BF-44049A8895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8848756" cy="642942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 </a:t>
            </a:r>
          </a:p>
          <a:p>
            <a:pPr>
              <a:buNone/>
            </a:pPr>
            <a:endParaRPr lang="uk-UA" sz="4800" b="1" i="1" u="sng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endParaRPr lang="uk-UA" sz="4800" b="1" i="1" u="sng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buNone/>
            </a:pPr>
            <a:endParaRPr lang="uk-UA" sz="4800" b="1" i="1" u="sng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  <a:p>
            <a:pPr algn="ctr">
              <a:buNone/>
            </a:pPr>
            <a:r>
              <a:rPr lang="uk-UA" sz="6600" b="1" i="1" u="sng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Невивчений урок</a:t>
            </a:r>
          </a:p>
          <a:p>
            <a:pPr algn="r">
              <a:buNone/>
            </a:pPr>
            <a:endParaRPr lang="uk-UA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>
              <a:buNone/>
            </a:pPr>
            <a:endParaRPr lang="uk-UA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Картинки по запросу картинки  вій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85728"/>
            <a:ext cx="4286280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i="1" u="sng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Невивчений урок</a:t>
            </a:r>
            <a:br>
              <a:rPr lang="uk-UA" b="1" i="1" u="sng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uk-UA" b="1" i="1" spc="50" dirty="0" smtClean="0">
                <a:ln w="11430"/>
                <a:solidFill>
                  <a:schemeClr val="bg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</a:p>
          <a:p>
            <a:pPr algn="r">
              <a:buNone/>
            </a:pPr>
            <a:r>
              <a:rPr lang="uk-UA" b="1" i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Виконала роботу </a:t>
            </a:r>
          </a:p>
          <a:p>
            <a:pPr algn="r">
              <a:buNone/>
            </a:pPr>
            <a:r>
              <a:rPr lang="uk-UA" b="1" i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учениця 8- Б класу</a:t>
            </a:r>
          </a:p>
          <a:p>
            <a:pPr algn="r">
              <a:buNone/>
            </a:pPr>
            <a:r>
              <a:rPr lang="uk-UA" b="1" i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Кондрюкова</a:t>
            </a:r>
            <a:r>
              <a:rPr lang="uk-UA" b="1" i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Єлизавета Миколаївна</a:t>
            </a:r>
          </a:p>
          <a:p>
            <a:pPr algn="r">
              <a:buNone/>
            </a:pPr>
            <a:r>
              <a:rPr lang="uk-UA" b="1" i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Учитель історії </a:t>
            </a:r>
          </a:p>
          <a:p>
            <a:pPr algn="r">
              <a:buNone/>
            </a:pPr>
            <a:r>
              <a:rPr lang="uk-UA" b="1" i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Барташук</a:t>
            </a:r>
            <a:r>
              <a:rPr lang="uk-UA" b="1" i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Руслан Анатолійович</a:t>
            </a:r>
            <a:endParaRPr lang="ru-RU" b="1" i="1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22530" name="Picture 2" descr="C:\Users\007\Downloads\DSC087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111" y="1147127"/>
            <a:ext cx="2425185" cy="2281437"/>
          </a:xfrm>
          <a:prstGeom prst="rect">
            <a:avLst/>
          </a:prstGeom>
          <a:noFill/>
        </p:spPr>
      </p:pic>
      <p:pic>
        <p:nvPicPr>
          <p:cNvPr id="1028" name="Picture 4" descr="F:\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929066"/>
            <a:ext cx="2328186" cy="2928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548680"/>
            <a:ext cx="8686800" cy="5531445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Мета : встановити причинно-наслідкові </a:t>
            </a:r>
            <a:r>
              <a:rPr lang="uk-UA" dirty="0" err="1" smtClean="0"/>
              <a:t>зв</a:t>
            </a:r>
            <a:r>
              <a:rPr lang="en-US" dirty="0" smtClean="0"/>
              <a:t>’</a:t>
            </a:r>
            <a:r>
              <a:rPr lang="uk-UA" dirty="0" err="1" smtClean="0"/>
              <a:t>язки</a:t>
            </a:r>
            <a:r>
              <a:rPr lang="uk-UA" dirty="0" smtClean="0"/>
              <a:t> між подіями 30 - 40-х років ХХ ст. та сьогоденням.</a:t>
            </a:r>
          </a:p>
          <a:p>
            <a:pPr marL="0" indent="0">
              <a:buNone/>
            </a:pPr>
            <a:r>
              <a:rPr lang="uk-UA" dirty="0" smtClean="0"/>
              <a:t>Завдання : </a:t>
            </a:r>
            <a:endParaRPr lang="ru-RU" dirty="0" smtClean="0"/>
          </a:p>
          <a:p>
            <a:pPr>
              <a:buFontTx/>
              <a:buChar char="-"/>
            </a:pPr>
            <a:r>
              <a:rPr lang="uk-UA" dirty="0" smtClean="0"/>
              <a:t>з'ясувати , що таке Друга світова війна ;</a:t>
            </a:r>
          </a:p>
          <a:p>
            <a:pPr>
              <a:buFontTx/>
              <a:buChar char="-"/>
            </a:pPr>
            <a:r>
              <a:rPr lang="uk-UA" dirty="0"/>
              <a:t>р</a:t>
            </a:r>
            <a:r>
              <a:rPr lang="uk-UA" dirty="0" smtClean="0"/>
              <a:t>озглянути причини її початку ;</a:t>
            </a:r>
          </a:p>
          <a:p>
            <a:pPr>
              <a:buFontTx/>
              <a:buChar char="-"/>
            </a:pPr>
            <a:r>
              <a:rPr lang="uk-UA" dirty="0"/>
              <a:t>в</a:t>
            </a:r>
            <a:r>
              <a:rPr lang="uk-UA" dirty="0" smtClean="0"/>
              <a:t>становити </a:t>
            </a:r>
            <a:r>
              <a:rPr lang="uk-UA" dirty="0" err="1" smtClean="0"/>
              <a:t>зв</a:t>
            </a:r>
            <a:r>
              <a:rPr lang="en-US" dirty="0" smtClean="0"/>
              <a:t>’</a:t>
            </a:r>
            <a:r>
              <a:rPr lang="uk-UA" dirty="0" err="1" smtClean="0"/>
              <a:t>язок</a:t>
            </a:r>
            <a:r>
              <a:rPr lang="uk-UA" dirty="0" smtClean="0"/>
              <a:t> між минулим і сьогоденням.</a:t>
            </a:r>
          </a:p>
          <a:p>
            <a:pPr>
              <a:buFontTx/>
              <a:buChar char="-"/>
            </a:pP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xmlns="" val="36871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i="1" dirty="0" smtClean="0"/>
              <a:t>Що таке Друга світова війна ?</a:t>
            </a:r>
            <a:endParaRPr lang="ru-RU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35938"/>
            <a:ext cx="4026024" cy="258755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12776"/>
            <a:ext cx="3901616" cy="266928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4026024" cy="266928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35938"/>
            <a:ext cx="3937620" cy="258756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3974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i="1" dirty="0" smtClean="0"/>
              <a:t>Який шлях оберемо ?</a:t>
            </a:r>
            <a:endParaRPr lang="ru-RU" i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556792"/>
            <a:ext cx="4598196" cy="2952329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4519860" cy="2996952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5768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i="1" dirty="0" smtClean="0"/>
              <a:t>Соціалістичний табір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3187080" cy="4525963"/>
          </a:xfrm>
        </p:spPr>
        <p:txBody>
          <a:bodyPr/>
          <a:lstStyle/>
          <a:p>
            <a:pPr marL="0" indent="0" algn="ctr">
              <a:buNone/>
            </a:pPr>
            <a:endParaRPr lang="uk-UA" dirty="0" smtClean="0"/>
          </a:p>
          <a:p>
            <a:pPr marL="0" indent="0" algn="ctr">
              <a:buNone/>
            </a:pPr>
            <a:endParaRPr lang="uk-UA" dirty="0"/>
          </a:p>
          <a:p>
            <a:pPr marL="0" indent="0" algn="ctr">
              <a:buNone/>
            </a:pPr>
            <a:endParaRPr lang="uk-UA" dirty="0" smtClean="0"/>
          </a:p>
          <a:p>
            <a:pPr marL="0" indent="0" algn="ctr">
              <a:buNone/>
            </a:pPr>
            <a:r>
              <a:rPr lang="uk-UA" dirty="0" smtClean="0"/>
              <a:t>Жити в країні чи в таборі ?</a:t>
            </a:r>
            <a:endParaRPr lang="ru-RU" dirty="0"/>
          </a:p>
        </p:txBody>
      </p:sp>
      <p:pic>
        <p:nvPicPr>
          <p:cNvPr id="2050" name="Picture 2" descr="C:\Users\User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0853" y="1357298"/>
            <a:ext cx="5183926" cy="4934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1383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i="1" dirty="0" smtClean="0"/>
              <a:t>Аншлюс – з чого починалося ?</a:t>
            </a:r>
            <a:endParaRPr lang="ru-RU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33056"/>
            <a:ext cx="4272493" cy="29234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32898"/>
            <a:ext cx="4320480" cy="29282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3056"/>
            <a:ext cx="4283968" cy="292494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67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i="1" dirty="0" smtClean="0"/>
              <a:t>Мюнхенська змова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3"/>
            <a:ext cx="2467000" cy="1946846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>«Я привіз Вам мир»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96752"/>
            <a:ext cx="424847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C:\Users\User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86256"/>
            <a:ext cx="3986203" cy="2571744"/>
          </a:xfrm>
          <a:prstGeom prst="rect">
            <a:avLst/>
          </a:prstGeom>
          <a:noFill/>
        </p:spPr>
      </p:pic>
      <p:pic>
        <p:nvPicPr>
          <p:cNvPr id="8" name="Picture 2" descr="C:\Users\User\Desktop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5191" y="4214818"/>
            <a:ext cx="4278809" cy="26431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298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260648"/>
            <a:ext cx="4357323" cy="64807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b="1" dirty="0" smtClean="0"/>
              <a:t>Висновок </a:t>
            </a:r>
            <a:r>
              <a:rPr lang="uk-UA" dirty="0" smtClean="0"/>
              <a:t>: історія розвивається по спіралі. Змінюються часи, епохи, назви країн та імена лідерів, </a:t>
            </a:r>
            <a:r>
              <a:rPr lang="uk-UA" dirty="0"/>
              <a:t>а</a:t>
            </a:r>
            <a:r>
              <a:rPr lang="uk-UA" dirty="0" smtClean="0"/>
              <a:t>ле основний сценарій повторюється.</a:t>
            </a:r>
          </a:p>
          <a:p>
            <a:pPr marL="0" indent="0">
              <a:buNone/>
            </a:pPr>
            <a:r>
              <a:rPr lang="uk-UA" dirty="0" smtClean="0"/>
              <a:t>Третю світову війну потрібно зупинити. Потрібно зупинити агресора. Хіба немає розумних людей, щоб зупинити подібне, хіба кінцева мета людства знищити себе?...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8711" y="620688"/>
            <a:ext cx="4471113" cy="5400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0083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90</TotalTime>
  <Words>145</Words>
  <Application>Microsoft Office PowerPoint</Application>
  <PresentationFormat>Экран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Слайд 1</vt:lpstr>
      <vt:lpstr>Невивчений урок </vt:lpstr>
      <vt:lpstr>Слайд 3</vt:lpstr>
      <vt:lpstr>Що таке Друга світова війна ?</vt:lpstr>
      <vt:lpstr>Який шлях оберемо ?</vt:lpstr>
      <vt:lpstr>Соціалістичний табір</vt:lpstr>
      <vt:lpstr>Аншлюс – з чого починалося ?</vt:lpstr>
      <vt:lpstr>Мюнхенська змова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ира</dc:creator>
  <cp:lastModifiedBy>007</cp:lastModifiedBy>
  <cp:revision>14</cp:revision>
  <dcterms:created xsi:type="dcterms:W3CDTF">2015-04-09T18:14:49Z</dcterms:created>
  <dcterms:modified xsi:type="dcterms:W3CDTF">2015-04-10T10:12:24Z</dcterms:modified>
</cp:coreProperties>
</file>