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3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Знам’янська </a:t>
            </a:r>
            <a:r>
              <a:rPr lang="ru-RU" sz="1800" dirty="0" err="1"/>
              <a:t>спеціальна</a:t>
            </a:r>
            <a:r>
              <a:rPr lang="ru-RU" sz="1800" dirty="0"/>
              <a:t> </a:t>
            </a:r>
            <a:r>
              <a:rPr lang="ru-RU" sz="1800" dirty="0" err="1"/>
              <a:t>загальноосвітня</a:t>
            </a:r>
            <a:r>
              <a:rPr lang="ru-RU" sz="1800" dirty="0"/>
              <a:t> школа-</a:t>
            </a:r>
            <a:r>
              <a:rPr lang="ru-RU" sz="1800" dirty="0" err="1"/>
              <a:t>інтернат</a:t>
            </a:r>
            <a:r>
              <a:rPr lang="ru-RU" sz="1800" dirty="0"/>
              <a:t> І-ІІІ </a:t>
            </a:r>
            <a:r>
              <a:rPr lang="ru-RU" sz="1800" dirty="0" err="1"/>
              <a:t>ступенів</a:t>
            </a:r>
            <a:endParaRPr lang="uk-UA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6400800" cy="1728192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Залежність забруднення повітря від віддаленості від автомобільної дороги Європейського значення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E50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у м. Знам’янка Кіровоградської області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3068960"/>
            <a:ext cx="3600400" cy="281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latin typeface="Times New Roman"/>
                <a:ea typeface="Times New Roman"/>
                <a:cs typeface="Times New Roman"/>
              </a:rPr>
              <a:t>Автори: </a:t>
            </a:r>
            <a:r>
              <a:rPr lang="az-Cyrl-AZ" sz="1400" dirty="0">
                <a:latin typeface="Times New Roman"/>
                <a:ea typeface="Times New Roman"/>
                <a:cs typeface="Times New Roman"/>
              </a:rPr>
              <a:t>Арбузов Володимир Іванович, учень </a:t>
            </a:r>
            <a:r>
              <a:rPr lang="uk-UA" sz="1400" dirty="0">
                <a:latin typeface="Times New Roman"/>
                <a:ea typeface="Times New Roman"/>
                <a:cs typeface="Times New Roman"/>
              </a:rPr>
              <a:t>9 спеціального класу</a:t>
            </a:r>
            <a:r>
              <a:rPr lang="az-Cyrl-AZ" sz="1400" dirty="0">
                <a:latin typeface="Times New Roman"/>
                <a:ea typeface="Times New Roman"/>
                <a:cs typeface="Times New Roman"/>
              </a:rPr>
              <a:t>, Данко Лілія Іванівна, Линок Ірина Олександрівна, Шепокін Денис Олександрович, учні 7</a:t>
            </a:r>
            <a:r>
              <a:rPr lang="uk-UA" sz="1400" dirty="0">
                <a:latin typeface="Times New Roman"/>
                <a:ea typeface="Times New Roman"/>
                <a:cs typeface="Times New Roman"/>
              </a:rPr>
              <a:t> спеціального класу </a:t>
            </a:r>
            <a:endParaRPr lang="uk-UA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latin typeface="Times New Roman"/>
                <a:ea typeface="Times New Roman"/>
                <a:cs typeface="Times New Roman"/>
              </a:rPr>
              <a:t>Знам’янської спеціальної загальноосвітньої школи-інтернату І-ІІІ ступенів. Вул. Фрунзе, 89, місто Знам’янка, Кіровоградська обл.</a:t>
            </a:r>
            <a:endParaRPr lang="uk-UA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latin typeface="Times New Roman"/>
                <a:ea typeface="Times New Roman"/>
                <a:cs typeface="Times New Roman"/>
              </a:rPr>
              <a:t>Керівник: </a:t>
            </a:r>
            <a:r>
              <a:rPr lang="az-Cyrl-AZ" sz="1400" dirty="0">
                <a:latin typeface="Times New Roman"/>
                <a:ea typeface="Times New Roman"/>
                <a:cs typeface="Times New Roman"/>
              </a:rPr>
              <a:t>Лазарєва Тетяна Валентинівна, вчитель біології та хімії, тел. </a:t>
            </a:r>
            <a:r>
              <a:rPr lang="uk-UA" sz="1400" dirty="0">
                <a:latin typeface="Times New Roman"/>
                <a:ea typeface="Times New Roman"/>
                <a:cs typeface="Times New Roman"/>
              </a:rPr>
              <a:t>0952467418, </a:t>
            </a:r>
            <a:r>
              <a:rPr lang="az-Cyrl-AZ" sz="1400" dirty="0">
                <a:latin typeface="Times New Roman"/>
                <a:ea typeface="Times New Roman"/>
                <a:cs typeface="Times New Roman"/>
              </a:rPr>
              <a:t>lazarevatv4394@gmail.com</a:t>
            </a:r>
            <a:endParaRPr lang="uk-UA" sz="1400" dirty="0">
              <a:ea typeface="Calibri"/>
              <a:cs typeface="Times New Roman"/>
            </a:endParaRPr>
          </a:p>
        </p:txBody>
      </p:sp>
      <p:pic>
        <p:nvPicPr>
          <p:cNvPr id="1027" name="Picture 3" descr="D:\Document D\Таня\Фото 2015\Проект про лишайники\IMG_58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454" y="4725144"/>
            <a:ext cx="1964875" cy="147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ocument D\Таня\Фото 2015\Проект про лишайники\IMG_58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454" y="3004150"/>
            <a:ext cx="1965789" cy="147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ocument D\Таня\я\Лазарва Т.В.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04150"/>
            <a:ext cx="1368152" cy="248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5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Актуальність дослідження. </a:t>
            </a:r>
            <a:endParaRPr lang="uk-UA" b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допомогою біоіндикації ми маємо можливість дослідити залежність ступеня забрудненості атмосферного повітря від віддаленості від джерела забруднення та наявності деревної рослинності.</a:t>
            </a:r>
            <a:endParaRPr lang="uk-UA" sz="24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Мета роботи.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Визначити стан забруднення повітря за площею покриття лишайниками різних класів 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дерев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761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531640"/>
          </a:xfrm>
        </p:spPr>
        <p:txBody>
          <a:bodyPr>
            <a:normAutofit fontScale="90000"/>
          </a:bodyPr>
          <a:lstStyle/>
          <a:p>
            <a:pPr marL="342900" lvl="0" indent="450215">
              <a:lnSpc>
                <a:spcPct val="115000"/>
              </a:lnSpc>
              <a:spcBef>
                <a:spcPct val="20000"/>
              </a:spcBef>
            </a:pPr>
            <a:r>
              <a:rPr lang="uk-UA" dirty="0" smtClean="0"/>
              <a:t>Місце дослідження. </a:t>
            </a:r>
            <a:br>
              <a:rPr lang="uk-UA" dirty="0" smtClean="0"/>
            </a:b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200" cap="none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uk-UA" sz="2200" cap="none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Знам’янка, Кіровоградської обл. у місцезнаходженні Знам’янської спеціальної загальноосвітньої школи-інтернату І-ІІІ ступенів. Вул. Фрунзе, 89.</a:t>
            </a:r>
            <a:r>
              <a:rPr lang="uk-UA" sz="2200" cap="none" dirty="0">
                <a:solidFill>
                  <a:srgbClr val="676A55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uk-UA" sz="2200" cap="none" dirty="0">
                <a:solidFill>
                  <a:srgbClr val="676A55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uk-UA" sz="2200" dirty="0"/>
          </a:p>
        </p:txBody>
      </p:sp>
      <p:pic>
        <p:nvPicPr>
          <p:cNvPr id="2050" name="Picture 2" descr="D:\Document D\Таня\Фото 2015\Проект про лишайники\IMG_58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988839"/>
            <a:ext cx="3600401" cy="27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ocument D\Таня\Фото 2015\Проект про лишайники\IMG_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832" y="2019013"/>
            <a:ext cx="3609851" cy="270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10831" y="5119224"/>
            <a:ext cx="3609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відстані 2м від автодороги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116542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відстані 2м від автодороги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17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відстані 2м від автодороги </a:t>
            </a:r>
            <a:endParaRPr lang="uk-UA" dirty="0"/>
          </a:p>
        </p:txBody>
      </p:sp>
      <p:pic>
        <p:nvPicPr>
          <p:cNvPr id="3074" name="Picture 2" descr="D:\Document D\Таня\Фото 2015\Проект про лишайники\IMG_58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Проводимо вимірювання</a:t>
            </a:r>
            <a:endParaRPr lang="uk-UA" dirty="0"/>
          </a:p>
        </p:txBody>
      </p:sp>
      <p:pic>
        <p:nvPicPr>
          <p:cNvPr id="4098" name="Picture 2" descr="D:\Document D\Таня\Фото 2015\Проект про лишайники\IMG_58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90" y="1412776"/>
            <a:ext cx="3064205" cy="229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ocument D\Таня\Фото 2015\Проект про лишайники\IMG_58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0528"/>
            <a:ext cx="3096344" cy="232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ocument D\Таня\Фото 2015\Проект про лишайники\IMG_58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8" y="4023394"/>
            <a:ext cx="3212578" cy="240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Document D\Таня\Фото 2015\Проект про лишайники\IMG_58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412776"/>
            <a:ext cx="3212578" cy="240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Обчислюємо результати</a:t>
            </a:r>
            <a:endParaRPr lang="uk-UA" dirty="0"/>
          </a:p>
        </p:txBody>
      </p:sp>
      <p:pic>
        <p:nvPicPr>
          <p:cNvPr id="5122" name="Picture 2" descr="D:\Document D\Таня\Фото 2015\Проект про лишайники\IMG_5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4237252" cy="31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Document D\Таня\Фото 2015\Проект про лишайники\IMG_58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77624"/>
            <a:ext cx="4148683" cy="311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8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>
                <a:latin typeface="Times New Roman"/>
                <a:ea typeface="Calibri"/>
              </a:rPr>
              <a:t>На відстані 2м від автодороги ступінь покриття стовбурів сланню лишайників 7, 8, 9 і 10 класів (накипних лишайників) складала 32%, 4,5,6 класів (</a:t>
            </a:r>
            <a:r>
              <a:rPr lang="uk-UA" dirty="0" err="1">
                <a:latin typeface="Times New Roman"/>
                <a:ea typeface="Calibri"/>
              </a:rPr>
              <a:t>листуватих</a:t>
            </a:r>
            <a:r>
              <a:rPr lang="uk-UA" dirty="0">
                <a:latin typeface="Times New Roman"/>
                <a:ea typeface="Calibri"/>
              </a:rPr>
              <a:t> лишайників)  – 4 %. Стан атмосферного повітря середнього ступеня забруднення.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039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505075" algn="l"/>
              </a:tabLst>
            </a:pPr>
            <a:r>
              <a:rPr lang="uk-UA" b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uk-UA" sz="2800" dirty="0">
                <a:effectLst/>
                <a:latin typeface="Calibri"/>
                <a:ea typeface="Calibri"/>
                <a:cs typeface="Times New Roman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uk-UA" dirty="0">
                <a:latin typeface="Times New Roman"/>
                <a:ea typeface="Calibri"/>
              </a:rPr>
              <a:t>На відстані 50 м від автодороги ступінь покриття стовбурів сланню лишайників 7, 8, 9 і 10 класів (накипних лишайників) складала 24%, 4,5,6 класів (</a:t>
            </a:r>
            <a:r>
              <a:rPr lang="uk-UA" dirty="0" err="1">
                <a:latin typeface="Times New Roman"/>
                <a:ea typeface="Calibri"/>
              </a:rPr>
              <a:t>листуватих</a:t>
            </a:r>
            <a:r>
              <a:rPr lang="uk-UA" dirty="0">
                <a:latin typeface="Times New Roman"/>
                <a:ea typeface="Calibri"/>
              </a:rPr>
              <a:t> лишайників)  – 41 % 1,2,3 класів (кущові лишайники) – 6%. Стан атмосферного повітря задовільного ступеня забруднення.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73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dirty="0">
                <a:solidFill>
                  <a:srgbClr val="676A55"/>
                </a:solidFill>
                <a:effectLst/>
                <a:latin typeface="Times New Roman"/>
                <a:ea typeface="Times New Roman"/>
                <a:cs typeface="Times New Roman"/>
              </a:rPr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2505075" algn="l"/>
              </a:tabLst>
            </a:pPr>
            <a:r>
              <a:rPr lang="uk-UA" dirty="0">
                <a:latin typeface="Times New Roman"/>
                <a:ea typeface="Times New Roman"/>
                <a:cs typeface="Times New Roman"/>
              </a:rPr>
              <a:t>Ступінь забруднення атмосферного повітря залежить від віддаленості від джерела забруднення.</a:t>
            </a:r>
            <a:endParaRPr lang="uk-UA" sz="24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2505075" algn="l"/>
              </a:tabLst>
            </a:pPr>
            <a:r>
              <a:rPr lang="uk-UA" dirty="0">
                <a:latin typeface="Times New Roman"/>
                <a:ea typeface="Times New Roman"/>
                <a:cs typeface="Times New Roman"/>
              </a:rPr>
              <a:t>Ступінь забруднення атмосферного повітря залежить від наявності деревної рослинності між джерелом забруднення та об’єктами інфраструктури.</a:t>
            </a:r>
            <a:endParaRPr lang="uk-UA" sz="2400" dirty="0">
              <a:latin typeface="Calibri"/>
              <a:ea typeface="Calibri"/>
              <a:cs typeface="Times New Roman"/>
            </a:endParaRPr>
          </a:p>
          <a:p>
            <a:r>
              <a:rPr lang="uk-UA" dirty="0">
                <a:latin typeface="Times New Roman"/>
                <a:ea typeface="Times New Roman"/>
              </a:rPr>
              <a:t>Необхідно облаштовувати захисні насадження (парки, сквери) та</a:t>
            </a:r>
            <a:r>
              <a:rPr lang="uk-UA" sz="2400" dirty="0">
                <a:latin typeface="Calibri"/>
                <a:ea typeface="Calibri"/>
                <a:cs typeface="Times New Roman"/>
              </a:rPr>
              <a:t> </a:t>
            </a:r>
            <a:r>
              <a:rPr lang="uk-UA" dirty="0">
                <a:latin typeface="Times New Roman"/>
                <a:ea typeface="Times New Roman"/>
              </a:rPr>
              <a:t>об’єктами інфраструктури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591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</TotalTime>
  <Words>279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Знам’янська спеціальна загальноосвітня школа-інтернат І-ІІІ ступенів</vt:lpstr>
      <vt:lpstr>Презентация PowerPoint</vt:lpstr>
      <vt:lpstr>Місце дослідження.  М. Знам’янка, Кіровоградської обл. у місцезнаходженні Знам’янської спеціальної загальноосвітньої школи-інтернату І-ІІІ ступенів. Вул. Фрунзе, 89. </vt:lpstr>
      <vt:lpstr>Презентация PowerPoint</vt:lpstr>
      <vt:lpstr>Проводимо вимірювання</vt:lpstr>
      <vt:lpstr>Обчислюємо результати</vt:lpstr>
      <vt:lpstr>Презентация PowerPoint</vt:lpstr>
      <vt:lpstr>  </vt:lpstr>
      <vt:lpstr>ВИСНОВКИ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Знам’янська спеціальна загальноосвітня школа-інтернат І-ІІІ ступенів</dc:title>
  <dc:creator>Oleg</dc:creator>
  <cp:lastModifiedBy>Oleg</cp:lastModifiedBy>
  <cp:revision>3</cp:revision>
  <dcterms:created xsi:type="dcterms:W3CDTF">2015-04-15T20:33:16Z</dcterms:created>
  <dcterms:modified xsi:type="dcterms:W3CDTF">2015-04-15T20:57:45Z</dcterms:modified>
</cp:coreProperties>
</file>