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9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688" autoAdjust="0"/>
    <p:restoredTop sz="94660"/>
  </p:normalViewPr>
  <p:slideViewPr>
    <p:cSldViewPr>
      <p:cViewPr varScale="1">
        <p:scale>
          <a:sx n="73" d="100"/>
          <a:sy n="73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AD7009E-5175-4CFC-9274-E651F8F6D92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E4506B8-478F-40D1-A700-3F0BE92DA4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00034" y="428604"/>
            <a:ext cx="8229600" cy="182880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 “ВПЕРТА КУЛЬКА”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7158" y="2428868"/>
            <a:ext cx="8786842" cy="4429132"/>
          </a:xfrm>
        </p:spPr>
        <p:txBody>
          <a:bodyPr/>
          <a:lstStyle/>
          <a:p>
            <a:r>
              <a:rPr lang="uk-UA" sz="2400" dirty="0" smtClean="0"/>
              <a:t>Виконали: </a:t>
            </a:r>
          </a:p>
          <a:p>
            <a:r>
              <a:rPr lang="uk-UA" sz="2400" dirty="0" smtClean="0">
                <a:solidFill>
                  <a:srgbClr val="FFFF00"/>
                </a:solidFill>
              </a:rPr>
              <a:t>СОЛОВЕЙ ВОЛОДИСЛАВ</a:t>
            </a:r>
            <a:r>
              <a:rPr lang="uk-UA" sz="2400" dirty="0" smtClean="0"/>
              <a:t>, учень 8 класу, </a:t>
            </a:r>
          </a:p>
          <a:p>
            <a:r>
              <a:rPr lang="uk-UA" sz="2400" dirty="0" smtClean="0">
                <a:solidFill>
                  <a:srgbClr val="FFFF00"/>
                </a:solidFill>
              </a:rPr>
              <a:t>СОЛОВЕЙ АННА</a:t>
            </a:r>
            <a:r>
              <a:rPr lang="uk-UA" sz="2400" dirty="0" smtClean="0"/>
              <a:t>, учениця 5 класу,</a:t>
            </a:r>
          </a:p>
          <a:p>
            <a:r>
              <a:rPr lang="uk-UA" sz="2400" dirty="0" smtClean="0"/>
              <a:t>Лизогубовослобідського НВК “ЗОШ І-ІІІ ступенів – дитячий садок”, Згурівського району, Київської області</a:t>
            </a:r>
          </a:p>
          <a:p>
            <a:r>
              <a:rPr lang="uk-UA" sz="2400" dirty="0" smtClean="0"/>
              <a:t>Науковий керівник:</a:t>
            </a:r>
          </a:p>
          <a:p>
            <a:r>
              <a:rPr lang="uk-UA" sz="2400" dirty="0" smtClean="0"/>
              <a:t>Гусак Марина Василівна,</a:t>
            </a:r>
          </a:p>
          <a:p>
            <a:r>
              <a:rPr lang="uk-UA" sz="2400" dirty="0" smtClean="0"/>
              <a:t>учитель  математики та фізики, керівник гуртка “Юний дослідник”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Поради і застереження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Перед проведенням дослідів кілька разів надуйте кульку, кожного разу випускаючи з неї повітря, так щоб гума дещо розтягнулася.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3079750"/>
          </a:xfrm>
        </p:spPr>
        <p:txBody>
          <a:bodyPr/>
          <a:lstStyle/>
          <a:p>
            <a:r>
              <a:rPr lang="uk-UA" sz="3200" dirty="0" smtClean="0"/>
              <a:t>Перший і другий дослід можна провести, не використовуючи отвір у пляшці. Для цього спочатку здеформуйде пляшку, а лише потім надіньте на її горлечко кульку і проштовхніть її у здеформовану пляшку. Кулька роздується, а повітря в пляшці натисну на стінки і вирівняє її. </a:t>
            </a:r>
            <a:endParaRPr lang="ru-RU" sz="3200" dirty="0"/>
          </a:p>
        </p:txBody>
      </p:sp>
      <p:pic>
        <p:nvPicPr>
          <p:cNvPr id="7" name="Содержимое 6" descr="08VTA2B_an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6200000">
            <a:off x="895725" y="3319063"/>
            <a:ext cx="2214579" cy="3291710"/>
          </a:xfrm>
        </p:spPr>
      </p:pic>
      <p:pic>
        <p:nvPicPr>
          <p:cNvPr id="8" name="Содержимое 7" descr="t3oiD3XYvW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16200000">
            <a:off x="5271980" y="3371963"/>
            <a:ext cx="1939348" cy="305355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4572032"/>
          </a:xfrm>
        </p:spPr>
        <p:txBody>
          <a:bodyPr/>
          <a:lstStyle/>
          <a:p>
            <a:r>
              <a:rPr lang="uk-UA" sz="2800" dirty="0" smtClean="0"/>
              <a:t>Старощук В. Досліди з фізики в школі та вдома: 9-11 кл. – К.: Вид. дім “Шкільний світ”: Вид. Л.Галіцина, 2006. – 128с.</a:t>
            </a:r>
          </a:p>
          <a:p>
            <a:r>
              <a:rPr lang="uk-UA" sz="2800" dirty="0" smtClean="0"/>
              <a:t> Білоус С. Фізика повітряної кульки: 7, 9 кл. - К .: Вид. дім “Шкільний світ”: Вид. Л.Галіцина, 2005. – 128с.</a:t>
            </a:r>
          </a:p>
          <a:p>
            <a:r>
              <a:rPr lang="en-US" sz="2800" dirty="0" smtClean="0"/>
              <a:t>https://www.youtube.com/watch?v=J35CVnmA-sE</a:t>
            </a:r>
            <a:endParaRPr lang="uk-UA" sz="2800" dirty="0" smtClean="0"/>
          </a:p>
          <a:p>
            <a:r>
              <a:rPr lang="en-US" sz="2800" dirty="0" smtClean="0"/>
              <a:t>http://www.shkola-fiziki.ru/fizicheskie-fokusy/item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Фокус 1. “Чарівна” пляшка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214842" cy="1714512"/>
          </a:xfrm>
        </p:spPr>
        <p:txBody>
          <a:bodyPr/>
          <a:lstStyle/>
          <a:p>
            <a:r>
              <a:rPr lang="uk-UA" dirty="0" smtClean="0"/>
              <a:t>Обладнання: повітряна кулька та прозора пляшка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6314" y="1785926"/>
            <a:ext cx="4041775" cy="4286280"/>
          </a:xfrm>
        </p:spPr>
        <p:txBody>
          <a:bodyPr/>
          <a:lstStyle/>
          <a:p>
            <a:r>
              <a:rPr lang="uk-UA" dirty="0" smtClean="0"/>
              <a:t>Натягніть повітряну кульку на горлечко пластикової пляшки, проштовхніть її всередину пляшки і запропонуйте присутнім надути кульку. Нехай спробують усі і не лише з однією, а з будь-якими рляшками і кульками.</a:t>
            </a:r>
            <a:endParaRPr lang="ru-RU" dirty="0"/>
          </a:p>
        </p:txBody>
      </p:sp>
      <p:pic>
        <p:nvPicPr>
          <p:cNvPr id="8" name="Содержимое 7" descr="gvkFCWSGaf8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 rot="5400000">
            <a:off x="922507" y="2649337"/>
            <a:ext cx="2963466" cy="395128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2000264"/>
          </a:xfrm>
        </p:spPr>
        <p:txBody>
          <a:bodyPr/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Надути кульку в пляшці дуже складно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Содержимое 3" descr="LzkZOtTQq9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785926"/>
            <a:ext cx="3389703" cy="4710105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00034" y="3286124"/>
            <a:ext cx="3643338" cy="2571768"/>
          </a:xfrm>
        </p:spPr>
        <p:txBody>
          <a:bodyPr/>
          <a:lstStyle/>
          <a:p>
            <a:r>
              <a:rPr lang="uk-UA" sz="2800" dirty="0" smtClean="0"/>
              <a:t>Запитання.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Чому кулька “ не бажає” розширюватися всередині пляшки?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4643446"/>
            <a:ext cx="8143900" cy="2214554"/>
          </a:xfrm>
        </p:spPr>
        <p:txBody>
          <a:bodyPr/>
          <a:lstStyle/>
          <a:p>
            <a:r>
              <a:rPr lang="uk-UA" sz="2800" dirty="0" smtClean="0"/>
              <a:t>Запитання: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Чому цього разу вдалося надути кульку?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Чим “чарівна пляшка”  відрізняється від звичайної?</a:t>
            </a:r>
            <a:endParaRPr lang="ru-RU" sz="2800" dirty="0"/>
          </a:p>
        </p:txBody>
      </p:sp>
      <p:pic>
        <p:nvPicPr>
          <p:cNvPr id="4" name="Содержимое 3" descr="8Q7vppAQkd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071802" cy="4095736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714744" y="142852"/>
            <a:ext cx="5113345" cy="4500594"/>
          </a:xfrm>
        </p:spPr>
        <p:txBody>
          <a:bodyPr/>
          <a:lstStyle/>
          <a:p>
            <a:r>
              <a:rPr lang="uk-UA" dirty="0" smtClean="0"/>
              <a:t>Зробіть  отвір у дні пляшки та заздалегідь непомітно заклейте його прозорою липкою стрічкою. Коли нікому з присутніх не вдасться надути кульку, візміть пляшку в руки, непомітно звільніть отвір від заклейки і спокійно надуйте кульку.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Фокус 2. “ Чарівна пляшка”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9"/>
            <a:ext cx="4038600" cy="1857388"/>
          </a:xfrm>
        </p:spPr>
        <p:txBody>
          <a:bodyPr/>
          <a:lstStyle/>
          <a:p>
            <a:r>
              <a:rPr lang="uk-UA" dirty="0" smtClean="0"/>
              <a:t>Обладнання: повітряна кулька та прозора пляшка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285860"/>
            <a:ext cx="4786314" cy="4845065"/>
          </a:xfrm>
        </p:spPr>
        <p:txBody>
          <a:bodyPr/>
          <a:lstStyle/>
          <a:p>
            <a:r>
              <a:rPr lang="uk-UA" dirty="0" smtClean="0"/>
              <a:t>Ви надуваєте кульку всередині “ чарівної пляшки”, коли отвір в дні відкритий ( про отвір ніхто з присутніх не знає). Наприкінці надування ви непомітно заклеюєте обвір. Після цього демонструєте, що кулька з відкритим отвором не здуваєтьсч в середині пляшки.</a:t>
            </a:r>
            <a:endParaRPr lang="ru-RU" dirty="0"/>
          </a:p>
        </p:txBody>
      </p:sp>
      <p:pic>
        <p:nvPicPr>
          <p:cNvPr id="5" name="Содержимое 5" descr="t3oiD3XYv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 rot="10800000">
            <a:off x="2643174" y="2928934"/>
            <a:ext cx="1785950" cy="181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4786322"/>
            <a:ext cx="421484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Запитання:</a:t>
            </a:r>
            <a:b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Чому кулька не здувається, хоч її отвір відкритий?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Фокус 3.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4500546"/>
            <a:ext cx="3071834" cy="2357454"/>
          </a:xfrm>
        </p:spPr>
        <p:txBody>
          <a:bodyPr/>
          <a:lstStyle/>
          <a:p>
            <a:r>
              <a:rPr lang="uk-UA" dirty="0" smtClean="0"/>
              <a:t>Запитання:</a:t>
            </a:r>
          </a:p>
          <a:p>
            <a:r>
              <a:rPr lang="uk-UA" dirty="0" smtClean="0"/>
              <a:t>Чому кулька самостійно втягується всередину пляшки?</a:t>
            </a:r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4040188" cy="1682753"/>
          </a:xfrm>
        </p:spPr>
        <p:txBody>
          <a:bodyPr/>
          <a:lstStyle/>
          <a:p>
            <a:r>
              <a:rPr lang="uk-UA" dirty="0" smtClean="0"/>
              <a:t>Обладнання: повітряна кулька та прозора пляшка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57752" y="6218238"/>
            <a:ext cx="4041775" cy="639762"/>
          </a:xfrm>
        </p:spPr>
        <p:txBody>
          <a:bodyPr/>
          <a:lstStyle/>
          <a:p>
            <a:r>
              <a:rPr lang="uk-UA" dirty="0" smtClean="0"/>
              <a:t>Для вдалого проведення фокусу заздалегідь покладіть у дуже гпрячу воду склянну або пластикову пляшку так, щоб вона і повітря в ній добре підігрілися. Витягніть нагріту пляшку і на очах у глядачів швидко надіньте на її горлечко повітряну кульку. Всі побачать, як кулька самостійно втягнеться всередину пляшки.</a:t>
            </a:r>
            <a:endParaRPr lang="ru-RU" dirty="0"/>
          </a:p>
        </p:txBody>
      </p:sp>
      <p:pic>
        <p:nvPicPr>
          <p:cNvPr id="7" name="Содержимое 3" descr="t3oiD3XYvW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0800000">
            <a:off x="2285984" y="2786058"/>
            <a:ext cx="2500298" cy="300039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Пояснення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 не можете надути кульку в закритій пляшці тому, що атмосферний тиск перед надуванням кульки був і в самій кульці, навкруги оболонки кульки всередині пляшки. При надуванні вам треба розтягнути гумову оболонку та ще й стиснути повітря в пляшці.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uk-UA" dirty="0" smtClean="0"/>
              <a:t>Коли ви надули кульку в пляшці з відкритим отвором, атмосферний тиск ззовні кульки і тиск гумової оболонки врівноважили тиск повітря всередині кульки. При закритому оворі в пляшці ця рівновага зберігається, тому кулька не здувається всередині пляшки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30883"/>
          </a:xfrm>
        </p:spPr>
        <p:txBody>
          <a:bodyPr/>
          <a:lstStyle/>
          <a:p>
            <a:r>
              <a:rPr lang="uk-UA" dirty="0" smtClean="0"/>
              <a:t>При нагріванні повітря розширилося і частково вийшло з пляшки. Після того, як ми закрили отвір у пляшці кулькою, повітря в пляшці охолоджувалось, і його тиск зменшувався. Тому зовнішнє повітря, яке має сталий атмосферний тиск, заштовхнуло кульку всередину пляшки і навіть трохи роздуло її так, щоб тик повітря в пляшці і в кульці став однаковим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1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332</TotalTime>
  <Words>596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Тема21</vt:lpstr>
      <vt:lpstr> “ВПЕРТА КУЛЬКА”</vt:lpstr>
      <vt:lpstr>Фокус 1. “Чарівна” пляшка</vt:lpstr>
      <vt:lpstr> Надути кульку в пляшці дуже складно </vt:lpstr>
      <vt:lpstr>Слайд 4</vt:lpstr>
      <vt:lpstr>Фокус 2. “ Чарівна пляшка”</vt:lpstr>
      <vt:lpstr>Фокус 3. </vt:lpstr>
      <vt:lpstr>Пояснення</vt:lpstr>
      <vt:lpstr>Слайд 8</vt:lpstr>
      <vt:lpstr>Слайд 9</vt:lpstr>
      <vt:lpstr>Поради і застереження</vt:lpstr>
      <vt:lpstr>Перший і другий дослід можна провести, не використовуючи отвір у пляшці. Для цього спочатку здеформуйде пляшку, а лише потім надіньте на її горлечко кульку і проштовхніть її у здеформовану пляшку. Кулька роздується, а повітря в пляшці натисну на стінки і вирівняє її. </vt:lpstr>
      <vt:lpstr>СПИСОК ВИКОРИСТАНИХ ДЖЕРЕЛ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Фокуси “ Вперта кулька”</dc:title>
  <dc:creator>Admin</dc:creator>
  <cp:lastModifiedBy>Admin</cp:lastModifiedBy>
  <cp:revision>5</cp:revision>
  <dcterms:created xsi:type="dcterms:W3CDTF">2015-04-12T17:49:42Z</dcterms:created>
  <dcterms:modified xsi:type="dcterms:W3CDTF">2015-04-15T19:00:02Z</dcterms:modified>
</cp:coreProperties>
</file>