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61" r:id="rId7"/>
    <p:sldId id="262" r:id="rId8"/>
    <p:sldId id="259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747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Всеукраїнський інтерактивний конкурс  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 “ МАН-Юніор Дослідник ”   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Номінація “ Технік-Юніор </a:t>
            </a:r>
            <a:r>
              <a:rPr lang="uk-UA" sz="2800" b="1" dirty="0" smtClean="0">
                <a:solidFill>
                  <a:schemeClr val="bg1"/>
                </a:solidFill>
              </a:rPr>
              <a:t>”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 bwMode="auto">
          <a:xfrm>
            <a:off x="4572000" y="2951307"/>
            <a:ext cx="43204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 Софія Володимирівна,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9-В класу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Нововолинського ліцею-інтернату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Волинської обласної ради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Керівники: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Карпіна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Наталія Миколаївна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Шустік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Лілія Степанівна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учителі-методисти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31540" y="1826161"/>
            <a:ext cx="828092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600" b="1" dirty="0" smtClean="0">
                <a:solidFill>
                  <a:srgbClr val="FFFF66"/>
                </a:solidFill>
                <a:latin typeface="Georgia" panose="02040502050405020303" pitchFamily="18" charset="0"/>
              </a:rPr>
              <a:t>Міцна голка</a:t>
            </a:r>
            <a:endParaRPr lang="uk-UA" sz="6600" b="1" dirty="0">
              <a:solidFill>
                <a:srgbClr val="FFFF66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zBlZINCn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01008"/>
            <a:ext cx="2227163" cy="27728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209017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Голка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 міцною, якщо не дати їй згинатися;</a:t>
            </a:r>
            <a:endParaRPr lang="uk-UA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 при порівняно невеликому зусиллі,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голка у корку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пробити монету;</a:t>
            </a:r>
            <a:endParaRPr lang="uk-UA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ж явище спостерігається, коли "пече" кропива. </a:t>
            </a:r>
            <a:endParaRPr lang="uk-UA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89163" y="116632"/>
            <a:ext cx="4565673" cy="13092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50000"/>
              </a:lnSpc>
            </a:pPr>
            <a:r>
              <a:rPr lang="uk-UA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Висновки:</a:t>
            </a:r>
          </a:p>
        </p:txBody>
      </p:sp>
    </p:spTree>
    <p:extLst>
      <p:ext uri="{BB962C8B-B14F-4D97-AF65-F5344CB8AC3E}">
        <p14:creationId xmlns:p14="http://schemas.microsoft.com/office/powerpoint/2010/main" val="41059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Дякую за увагу!</a:t>
            </a:r>
            <a:endParaRPr lang="uk-UA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33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" y="285750"/>
            <a:ext cx="9144000" cy="9830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44725" indent="-1971675" algn="l"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Мета:	</a:t>
            </a:r>
            <a:r>
              <a:rPr lang="uk-UA" sz="2800" dirty="0" smtClean="0">
                <a:latin typeface="Georgia" pitchFamily="18" charset="0"/>
              </a:rPr>
              <a:t>перевірити чи настільки тверда голка, щоб пробити монету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1700808"/>
            <a:ext cx="6876256" cy="2232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7305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Завдання</a:t>
            </a:r>
            <a:r>
              <a:rPr lang="uk-UA" sz="4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:</a:t>
            </a:r>
          </a:p>
          <a:p>
            <a:pPr marL="2244725" fontAlgn="auto">
              <a:spcAft>
                <a:spcPts val="0"/>
              </a:spcAft>
              <a:defRPr/>
            </a:pPr>
            <a:r>
              <a:rPr lang="uk-UA" sz="2800" dirty="0" smtClean="0">
                <a:latin typeface="Georgia" pitchFamily="18" charset="0"/>
                <a:ea typeface="+mj-ea"/>
                <a:cs typeface="+mj-cs"/>
              </a:rPr>
              <a:t>пробити голкою монету;</a:t>
            </a:r>
            <a:r>
              <a:rPr lang="uk-UA" sz="4000" dirty="0" smtClean="0"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2244725" fontAlgn="auto">
              <a:spcAft>
                <a:spcPts val="0"/>
              </a:spcAft>
              <a:defRPr/>
            </a:pPr>
            <a:r>
              <a:rPr lang="uk-UA" sz="2800" dirty="0" smtClean="0">
                <a:latin typeface="Georgia" pitchFamily="18" charset="0"/>
                <a:ea typeface="+mj-ea"/>
                <a:cs typeface="+mj-cs"/>
              </a:rPr>
              <a:t>пояснити фізику цього процесу.  </a:t>
            </a:r>
            <a:endParaRPr lang="ru-RU" sz="2800" dirty="0"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468650" cy="27332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5218" t="29840" r="34294" b="33906"/>
          <a:stretch/>
        </p:blipFill>
        <p:spPr>
          <a:xfrm>
            <a:off x="5220072" y="4149080"/>
            <a:ext cx="3312369" cy="246481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37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7000">
              <a:srgbClr val="9999FF"/>
            </a:gs>
            <a:gs pos="69000">
              <a:srgbClr val="2E6792"/>
            </a:gs>
            <a:gs pos="7000">
              <a:srgbClr val="3333CC"/>
            </a:gs>
            <a:gs pos="86000">
              <a:srgbClr val="1170FF"/>
            </a:gs>
            <a:gs pos="41000">
              <a:srgbClr val="FFFF00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521"/>
            <a:ext cx="8229600" cy="10661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0"/>
              </a:spcBef>
            </a:pPr>
            <a:r>
              <a:rPr lang="uk-UA" b="1" dirty="0">
                <a:ln>
                  <a:solidFill>
                    <a:schemeClr val="bg1"/>
                  </a:solidFill>
                </a:ln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Як пробити голкою монету</a:t>
            </a:r>
            <a:r>
              <a:rPr lang="uk-UA" b="1" dirty="0" smtClean="0">
                <a:ln>
                  <a:solidFill>
                    <a:schemeClr val="bg1"/>
                  </a:solidFill>
                </a:ln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?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5616624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Обладнання для цього фокусу: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голка, 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молоток</a:t>
            </a:r>
            <a:r>
              <a:rPr lang="uk-UA" sz="2800" b="1" dirty="0" smtClean="0"/>
              <a:t>, 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плоскогубці</a:t>
            </a:r>
            <a:r>
              <a:rPr lang="uk-UA" sz="2800" b="1" dirty="0" smtClean="0"/>
              <a:t>, 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корок </a:t>
            </a:r>
            <a:r>
              <a:rPr lang="uk-UA" sz="2800" b="1" dirty="0" smtClean="0"/>
              <a:t>від пляшки, 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3 </a:t>
            </a:r>
            <a:r>
              <a:rPr lang="uk-UA" sz="2800" b="1" dirty="0" smtClean="0"/>
              <a:t>монети.</a:t>
            </a:r>
            <a:endParaRPr lang="ru-RU" sz="2800" b="1" dirty="0"/>
          </a:p>
        </p:txBody>
      </p:sp>
      <p:pic>
        <p:nvPicPr>
          <p:cNvPr id="4" name="Содержимое 3" descr="P3KZxSoWEjo.jpg"/>
          <p:cNvPicPr>
            <a:picLocks noChangeAspect="1"/>
          </p:cNvPicPr>
          <p:nvPr/>
        </p:nvPicPr>
        <p:blipFill rotWithShape="1">
          <a:blip r:embed="rId2" cstate="print"/>
          <a:srcRect l="23077" t="42150" r="65812" b="44108"/>
          <a:stretch/>
        </p:blipFill>
        <p:spPr>
          <a:xfrm>
            <a:off x="6588224" y="3626652"/>
            <a:ext cx="1728192" cy="279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P3KZxSoWEjo.jpg"/>
          <p:cNvPicPr>
            <a:picLocks noChangeAspect="1"/>
          </p:cNvPicPr>
          <p:nvPr/>
        </p:nvPicPr>
        <p:blipFill rotWithShape="1">
          <a:blip r:embed="rId2" cstate="print"/>
          <a:srcRect l="34149" t="40969" r="53896" b="49878"/>
          <a:stretch/>
        </p:blipFill>
        <p:spPr>
          <a:xfrm>
            <a:off x="791579" y="4618146"/>
            <a:ext cx="1800201" cy="18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P3KZxSoWEjo.jpg"/>
          <p:cNvPicPr>
            <a:picLocks noChangeAspect="1"/>
          </p:cNvPicPr>
          <p:nvPr/>
        </p:nvPicPr>
        <p:blipFill rotWithShape="1">
          <a:blip r:embed="rId2" cstate="print"/>
          <a:srcRect l="37976" t="26461" b="34221"/>
          <a:stretch/>
        </p:blipFill>
        <p:spPr>
          <a:xfrm>
            <a:off x="3419871" y="4618146"/>
            <a:ext cx="2174313" cy="18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8123" y="3623043"/>
            <a:ext cx="2911989" cy="26142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 smtClean="0"/>
              <a:t>Ставимо монету, </a:t>
            </a:r>
            <a:r>
              <a:rPr lang="uk-UA" sz="2200" dirty="0" smtClean="0"/>
              <a:t>яку будемо </a:t>
            </a:r>
            <a:r>
              <a:rPr lang="uk-UA" sz="2200" dirty="0" smtClean="0"/>
              <a:t>пробивати, </a:t>
            </a:r>
            <a:r>
              <a:rPr lang="uk-UA" sz="2200" dirty="0" smtClean="0"/>
              <a:t>на 2 однакові монети. </a:t>
            </a:r>
          </a:p>
          <a:p>
            <a:pPr marL="0" indent="0">
              <a:buNone/>
            </a:pPr>
            <a:r>
              <a:rPr lang="uk-UA" sz="2200" dirty="0" smtClean="0"/>
              <a:t>Корок ставимо на монету таким чином, щоб вістря голки було повернуте до монети.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uk-UA" sz="4800" b="1" dirty="0" smtClean="0">
                <a:solidFill>
                  <a:srgbClr val="FFFF00"/>
                </a:solidFill>
              </a:rPr>
              <a:t>Опис </a:t>
            </a:r>
            <a:r>
              <a:rPr lang="uk-UA" sz="4800" b="1" dirty="0" smtClean="0">
                <a:solidFill>
                  <a:srgbClr val="FFFF00"/>
                </a:solidFill>
              </a:rPr>
              <a:t>експерименту:</a:t>
            </a:r>
            <a:endParaRPr lang="uk-UA" sz="48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49023"/>
            <a:ext cx="2114550" cy="1771650"/>
          </a:xfrm>
          <a:prstGeom prst="rect">
            <a:avLst/>
          </a:prstGeom>
        </p:spPr>
      </p:pic>
      <p:pic>
        <p:nvPicPr>
          <p:cNvPr id="6" name="Содержимое 3" descr="P3KZxSoWEjo.jpg"/>
          <p:cNvPicPr>
            <a:picLocks noChangeAspect="1"/>
          </p:cNvPicPr>
          <p:nvPr/>
        </p:nvPicPr>
        <p:blipFill rotWithShape="1">
          <a:blip r:embed="rId3" cstate="print"/>
          <a:srcRect l="23077" t="42150" r="65812" b="44108"/>
          <a:stretch/>
        </p:blipFill>
        <p:spPr>
          <a:xfrm>
            <a:off x="899592" y="3524704"/>
            <a:ext cx="1728192" cy="279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P3KZxSoWEjo.jpg"/>
          <p:cNvPicPr>
            <a:picLocks noChangeAspect="1"/>
          </p:cNvPicPr>
          <p:nvPr/>
        </p:nvPicPr>
        <p:blipFill rotWithShape="1">
          <a:blip r:embed="rId3" cstate="print"/>
          <a:srcRect l="34149" t="40969" r="53896" b="49878"/>
          <a:stretch/>
        </p:blipFill>
        <p:spPr>
          <a:xfrm>
            <a:off x="1115617" y="1118048"/>
            <a:ext cx="144016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95536" y="874276"/>
            <a:ext cx="535724" cy="923330"/>
          </a:xfrm>
          <a:prstGeom prst="rect">
            <a:avLst/>
          </a:prstGeom>
          <a:noFill/>
          <a:effectLst>
            <a:outerShdw blurRad="50800" dist="50800" dir="1200000" algn="tl" rotWithShape="0">
              <a:schemeClr val="bg1">
                <a:alpha val="81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effectLst/>
              </a:rPr>
              <a:t>1</a:t>
            </a:r>
            <a:endParaRPr lang="uk-UA" sz="5400" b="1" cap="none" spc="0" dirty="0">
              <a:ln/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118048"/>
            <a:ext cx="6008331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200" dirty="0"/>
              <a:t>Щоб пробити монету потрібно проколоти невеликою голкою корок від пляшки і, якщо вушко голки буде виглядати з корка, то його потрібно відкусити плоскогубцями.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23529" y="3345181"/>
            <a:ext cx="535724" cy="923330"/>
          </a:xfrm>
          <a:prstGeom prst="rect">
            <a:avLst/>
          </a:prstGeom>
          <a:noFill/>
          <a:effectLst>
            <a:outerShdw blurRad="50800" dist="50800" dir="1200000" algn="tl" rotWithShape="0">
              <a:schemeClr val="bg1">
                <a:alpha val="81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effectLst/>
              </a:rPr>
              <a:t>2</a:t>
            </a:r>
            <a:endParaRPr lang="uk-UA" sz="5400" b="1" cap="none" spc="0" dirty="0">
              <a:ln/>
              <a:effectLst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2764102"/>
            <a:ext cx="91085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0">
              <a:buNone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Вставити голку треба так, щоб вона геть не висовувалась з корка.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021976" y="5324071"/>
            <a:ext cx="30560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Не дуже сильно вдаряємо молотком по коркові. </a:t>
            </a:r>
          </a:p>
          <a:p>
            <a:r>
              <a:rPr lang="uk-UA" sz="2000" dirty="0"/>
              <a:t>Голка пробиває в монеті невеликий отвір. </a:t>
            </a:r>
            <a:endParaRPr lang="ru-RU" sz="20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052500" y="3387870"/>
            <a:ext cx="535724" cy="923330"/>
          </a:xfrm>
          <a:prstGeom prst="rect">
            <a:avLst/>
          </a:prstGeom>
          <a:noFill/>
          <a:effectLst>
            <a:outerShdw blurRad="50800" dist="50800" dir="1200000" algn="tl" rotWithShape="0">
              <a:schemeClr val="bg1">
                <a:alpha val="81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effectLst/>
              </a:rPr>
              <a:t>3</a:t>
            </a:r>
            <a:endParaRPr lang="uk-UA" sz="5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430"/>
            <a:ext cx="8229600" cy="7092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</a:t>
            </a:r>
            <a:endParaRPr lang="ru-RU" sz="6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3KZxSoWEj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277932" cy="5587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PjA45ojz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861048"/>
            <a:ext cx="2371798" cy="270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jmZkPGadpP0.jpg"/>
          <p:cNvPicPr>
            <a:picLocks noChangeAspect="1"/>
          </p:cNvPicPr>
          <p:nvPr/>
        </p:nvPicPr>
        <p:blipFill rotWithShape="1">
          <a:blip r:embed="rId4" cstate="print"/>
          <a:srcRect t="10835" b="17890"/>
          <a:stretch/>
        </p:blipFill>
        <p:spPr>
          <a:xfrm>
            <a:off x="5508104" y="1015038"/>
            <a:ext cx="2808313" cy="249985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v4ccyyC37g.jpg"/>
          <p:cNvPicPr>
            <a:picLocks noChangeAspect="1"/>
          </p:cNvPicPr>
          <p:nvPr/>
        </p:nvPicPr>
        <p:blipFill rotWithShape="1">
          <a:blip r:embed="rId2" cstate="print"/>
          <a:srcRect t="23276" b="27585"/>
          <a:stretch/>
        </p:blipFill>
        <p:spPr>
          <a:xfrm>
            <a:off x="179511" y="44624"/>
            <a:ext cx="8886595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761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2iT-E2b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2" y="7982"/>
            <a:ext cx="4552558" cy="607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FzBlZINCn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094135" cy="509733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59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Наукове пояснення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964488" cy="54726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dirty="0"/>
                  <a:t>Оскільки голка дуже гостра, то площа дотикання вістря голки до монети є дуже малою. Тому при ударі молотком тиск голки на монету досягає великого значення. </a:t>
                </a:r>
                <a:r>
                  <a:rPr lang="uk-UA" dirty="0" smtClean="0"/>
                  <a:t> </a:t>
                </a:r>
              </a:p>
              <a:p>
                <a:pPr marL="0" indent="0">
                  <a:buNone/>
                </a:pPr>
                <a:r>
                  <a:rPr lang="uk-UA" dirty="0" smtClean="0"/>
                  <a:t>Наприклад.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uk-UA" dirty="0" smtClean="0"/>
                  <a:t>Якщо </a:t>
                </a:r>
                <a:r>
                  <a:rPr lang="uk-UA" dirty="0" smtClean="0"/>
                  <a:t>площа вістря </a:t>
                </a:r>
                <a:r>
                  <a:rPr lang="en-US" b="1" dirty="0" smtClean="0"/>
                  <a:t>S=</a:t>
                </a:r>
                <a:r>
                  <a:rPr lang="uk-UA" b="1" dirty="0" smtClean="0"/>
                  <a:t>0,001 </a:t>
                </a:r>
                <a:r>
                  <a:rPr lang="uk-UA" b="1" dirty="0" smtClean="0"/>
                  <a:t>см</a:t>
                </a:r>
                <a:r>
                  <a:rPr lang="en-US" b="1" baseline="30000" dirty="0" smtClean="0"/>
                  <a:t>2</a:t>
                </a:r>
                <a:r>
                  <a:rPr lang="uk-UA" b="1" dirty="0" smtClean="0"/>
                  <a:t>,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uk-UA" dirty="0" smtClean="0"/>
                  <a:t>а </a:t>
                </a:r>
                <a:r>
                  <a:rPr lang="uk-UA" dirty="0" smtClean="0"/>
                  <a:t>до голки прикладена сила </a:t>
                </a:r>
                <a:r>
                  <a:rPr lang="en-US" b="1" dirty="0" smtClean="0"/>
                  <a:t>F=</a:t>
                </a:r>
                <a:r>
                  <a:rPr lang="uk-UA" b="1" dirty="0" smtClean="0"/>
                  <a:t>10Н</a:t>
                </a:r>
                <a:r>
                  <a:rPr lang="uk-UA" dirty="0" smtClean="0"/>
                  <a:t>,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uk-UA" dirty="0" smtClean="0"/>
                  <a:t>то тиск на поверхню монети складає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9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9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39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9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𝟏𝟎𝟎𝟎𝟎</m:t>
                    </m:r>
                    <m:f>
                      <m:fPr>
                        <m:ctrlPr>
                          <a:rPr lang="en-US" sz="39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9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sSup>
                          <m:sSupPr>
                            <m:ctrlPr>
                              <a:rPr lang="en-US" sz="39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9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39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b="1" dirty="0" smtClean="0">
                    <a:solidFill>
                      <a:srgbClr val="C00000"/>
                    </a:solidFill>
                  </a:rPr>
                  <a:t>.</a:t>
                </a:r>
                <a:endParaRPr lang="uk-UA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uk-UA" dirty="0" smtClean="0"/>
                  <a:t>Цього цілком достатньо, щоб зробити в монеті отвір.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Корок </a:t>
                </a:r>
                <a:r>
                  <a:rPr lang="uk-UA" dirty="0" smtClean="0"/>
                  <a:t>потрібен, щоб при ударі голка не гнулась і не ламалась. </a:t>
                </a:r>
                <a:endParaRPr lang="ru-RU" dirty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964488" cy="5472608"/>
              </a:xfrm>
              <a:blipFill rotWithShape="0">
                <a:blip r:embed="rId2"/>
                <a:stretch>
                  <a:fillRect l="-1564" t="-2899" r="-1360" b="-34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984693"/>
            <a:ext cx="550810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Листя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і стовбур кропиви вкриті конусоподібними клітинами-волосками. </a:t>
            </a:r>
            <a:endParaRPr lang="uk-UA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Їхній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кінчик при дотику до тіла обламується, гострі краї внаслідок малої площі чинять дуже великий тиск на шкіру людини і простромлюють її</a:t>
            </a: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клітини-пляшечки виливається пекуча мурашина кислота. </a:t>
            </a:r>
            <a:endParaRPr lang="uk-UA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Внаслідок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подразнення клітин шкіри проколами і </a:t>
            </a:r>
            <a:r>
              <a:rPr lang="uk-UA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опіками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 кислотою створюється набряк у місці проколу.</a:t>
            </a:r>
            <a:endParaRPr lang="uk-U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9846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"пече" кропива?</a:t>
            </a:r>
            <a:endParaRPr lang="uk-U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628374" cy="31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11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313</Words>
  <Application>Microsoft Office PowerPoint</Application>
  <PresentationFormat>Екран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Georgia</vt:lpstr>
      <vt:lpstr>Symbol</vt:lpstr>
      <vt:lpstr>Times New Roman</vt:lpstr>
      <vt:lpstr>Wingdings</vt:lpstr>
      <vt:lpstr>Тема Office</vt:lpstr>
      <vt:lpstr>Всеукраїнський інтерактивний конкурс     “ МАН-Юніор Дослідник ”     Номінація “ Технік-Юніор ”</vt:lpstr>
      <vt:lpstr>Презентація PowerPoint</vt:lpstr>
      <vt:lpstr>Як пробити голкою монету?</vt:lpstr>
      <vt:lpstr>Презентація PowerPoint</vt:lpstr>
      <vt:lpstr>Експеримент</vt:lpstr>
      <vt:lpstr>Презентація PowerPoint</vt:lpstr>
      <vt:lpstr>Презентація PowerPoint</vt:lpstr>
      <vt:lpstr>Наукове пояснення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Diakov</cp:lastModifiedBy>
  <cp:revision>26</cp:revision>
  <dcterms:created xsi:type="dcterms:W3CDTF">2015-04-14T11:59:13Z</dcterms:created>
  <dcterms:modified xsi:type="dcterms:W3CDTF">2015-04-15T16:39:35Z</dcterms:modified>
</cp:coreProperties>
</file>