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8"/>
  </p:notesMasterIdLst>
  <p:sldIdLst>
    <p:sldId id="256" r:id="rId2"/>
    <p:sldId id="257" r:id="rId3"/>
    <p:sldId id="261" r:id="rId4"/>
    <p:sldId id="259" r:id="rId5"/>
    <p:sldId id="263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7BEDB-7456-492F-83F1-EAA5F51438EE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DDE44-EE8A-4191-AEB7-6520D31FF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84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DDE44-EE8A-4191-AEB7-6520D31FF0A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27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43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37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6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65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665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68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42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51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38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4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1C0E7-3B84-463F-8CF8-B0844C1B522C}" type="datetimeFigureOut">
              <a:rPr lang="ru-RU" smtClean="0"/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61206-49B5-4154-816A-C6BEA9E4C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2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МАН Юніор\School suppli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65"/>
            <a:ext cx="9132248" cy="6845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9840" y="1124744"/>
            <a:ext cx="5112569" cy="1321183"/>
          </a:xfrm>
        </p:spPr>
        <p:txBody>
          <a:bodyPr/>
          <a:lstStyle/>
          <a:p>
            <a:r>
              <a:rPr lang="uk-UA" dirty="0" smtClean="0"/>
              <a:t>Фізичні фокуси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2924944"/>
            <a:ext cx="3816424" cy="2200980"/>
          </a:xfrm>
        </p:spPr>
        <p:txBody>
          <a:bodyPr>
            <a:normAutofit fontScale="62500" lnSpcReduction="20000"/>
          </a:bodyPr>
          <a:lstStyle/>
          <a:p>
            <a:r>
              <a:rPr lang="uk-UA" dirty="0" smtClean="0"/>
              <a:t>                                     Підготувала</a:t>
            </a:r>
            <a:endParaRPr lang="ru-RU" dirty="0" smtClean="0"/>
          </a:p>
          <a:p>
            <a:r>
              <a:rPr lang="uk-UA" dirty="0" smtClean="0"/>
              <a:t>                               учениця 7 класу</a:t>
            </a:r>
          </a:p>
          <a:p>
            <a:r>
              <a:rPr lang="uk-UA" dirty="0" smtClean="0"/>
              <a:t>             Новогуйвинської гімназії</a:t>
            </a:r>
          </a:p>
          <a:p>
            <a:r>
              <a:rPr lang="uk-UA" dirty="0" smtClean="0"/>
              <a:t>                         Смиковська Тетяна</a:t>
            </a:r>
          </a:p>
        </p:txBody>
      </p:sp>
    </p:spTree>
    <p:extLst>
      <p:ext uri="{BB962C8B-B14F-4D97-AF65-F5344CB8AC3E}">
        <p14:creationId xmlns:p14="http://schemas.microsoft.com/office/powerpoint/2010/main" val="37734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1\Desktop\МАН Юніор\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r="1758" b="993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872208"/>
          </a:xfrm>
        </p:spPr>
        <p:txBody>
          <a:bodyPr>
            <a:noAutofit/>
          </a:bodyPr>
          <a:lstStyle/>
          <a:p>
            <a:r>
              <a:rPr lang="uk-UA" sz="4800" dirty="0" smtClean="0">
                <a:solidFill>
                  <a:schemeClr val="bg1"/>
                </a:solidFill>
              </a:rPr>
              <a:t>Чи можна яйце перемістити з однієї посудини в іншу  не торкаючись нічого руками ?</a:t>
            </a: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2" t="44995" r="28434" b="16848"/>
          <a:stretch/>
        </p:blipFill>
        <p:spPr bwMode="auto">
          <a:xfrm>
            <a:off x="2699791" y="3068960"/>
            <a:ext cx="3744417" cy="288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11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МАН Юніор\1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3"/>
          <a:stretch/>
        </p:blipFill>
        <p:spPr bwMode="auto">
          <a:xfrm>
            <a:off x="7753" y="-5364"/>
            <a:ext cx="9144000" cy="68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uk-UA" dirty="0" smtClean="0"/>
              <a:t>Виявляється, можна!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 r="30813"/>
          <a:stretch/>
        </p:blipFill>
        <p:spPr bwMode="auto">
          <a:xfrm>
            <a:off x="-49545" y="1914150"/>
            <a:ext cx="2987978" cy="3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1" r="33853" b="3841"/>
          <a:stretch/>
        </p:blipFill>
        <p:spPr bwMode="auto">
          <a:xfrm>
            <a:off x="2924542" y="1924632"/>
            <a:ext cx="3019057" cy="302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2" r="33204" b="10740"/>
          <a:stretch/>
        </p:blipFill>
        <p:spPr bwMode="auto">
          <a:xfrm>
            <a:off x="5821582" y="1924632"/>
            <a:ext cx="3336289" cy="302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49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1\Desktop\МАН Юніор\School suppli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894" y="764704"/>
            <a:ext cx="3314122" cy="4680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800" dirty="0"/>
              <a:t>Тут відбувається ефект Бернуллі. Повітря, яке я</a:t>
            </a:r>
            <a:r>
              <a:rPr lang="uk-UA" sz="2800" dirty="0" smtClean="0"/>
              <a:t> видуваю,стикається з яйцем, а потім проходить над ним.  Це створює над яйцем область пониженого тиску. </a:t>
            </a:r>
          </a:p>
          <a:p>
            <a:pPr marL="0" indent="0">
              <a:buNone/>
            </a:pPr>
            <a:r>
              <a:rPr lang="uk-UA" sz="2800" dirty="0" smtClean="0"/>
              <a:t>А тиск повітря під яйцем-вищий.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7647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72000" y="886312"/>
            <a:ext cx="316835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800" dirty="0" smtClean="0"/>
              <a:t>В результаті яйце піднімається над посудиною. Якби я подула несильно, нічого не вийшло б, тому що повітря над яйцем повинно рухатись швидше, ніж повітря під ним.</a:t>
            </a:r>
            <a:endParaRPr lang="ru-RU" sz="2800" dirty="0" smtClean="0"/>
          </a:p>
          <a:p>
            <a:pPr marL="0" indent="0">
              <a:buFont typeface="Arial" pitchFamily="34" charset="0"/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926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1\Desktop\МАН Юніор\School suppli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894" y="764704"/>
            <a:ext cx="3168352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 smtClean="0"/>
              <a:t>За допомогою </a:t>
            </a:r>
            <a:r>
              <a:rPr lang="uk-UA" sz="2800" dirty="0" smtClean="0"/>
              <a:t>закону Бернуллі </a:t>
            </a:r>
            <a:r>
              <a:rPr lang="uk-UA" sz="2800" dirty="0" smtClean="0"/>
              <a:t>людству вдалося винайти багато речей. Це карбюратор, свисток, ракета, пульверизатор, водоструминний насос</a:t>
            </a:r>
            <a:r>
              <a:rPr lang="uk-UA" sz="2800" smtClean="0"/>
              <a:t>.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7647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458909" y="775526"/>
            <a:ext cx="3168352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800" dirty="0" smtClean="0"/>
              <a:t>За допомогою цього закону людство з давніх-давен осушувало болота, проводячи до них канали найближчої річки.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4544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МАН Юніор\School backgrounds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06" y="-1"/>
            <a:ext cx="917090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29200"/>
            <a:ext cx="8229600" cy="1156990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53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140</Words>
  <Application>Microsoft Office PowerPoint</Application>
  <PresentationFormat>Экран (4:3)</PresentationFormat>
  <Paragraphs>14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Фізичні фокуси</vt:lpstr>
      <vt:lpstr>Чи можна яйце перемістити з однієї посудини в іншу  не торкаючись нічого руками ?</vt:lpstr>
      <vt:lpstr>Виявляється, можна!</vt:lpstr>
      <vt:lpstr>Презентация PowerPoint</vt:lpstr>
      <vt:lpstr>Презентация PowerPoint</vt:lpstr>
      <vt:lpstr>Дякую за увагу!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Фізичні фокуси</dc:title>
  <dc:creator>1</dc:creator>
  <cp:lastModifiedBy>1</cp:lastModifiedBy>
  <cp:revision>13</cp:revision>
  <dcterms:created xsi:type="dcterms:W3CDTF">2015-04-15T02:29:36Z</dcterms:created>
  <dcterms:modified xsi:type="dcterms:W3CDTF">2015-04-15T06:18:09Z</dcterms:modified>
</cp:coreProperties>
</file>