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24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754DE27-F480-4B97-BFE7-D2E75EB2E7F8}" type="datetimeFigureOut">
              <a:rPr lang="ru-RU" smtClean="0"/>
              <a:t>14.04.2015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B17F66-7132-4A1D-A474-22A35032AD2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4DE27-F480-4B97-BFE7-D2E75EB2E7F8}" type="datetimeFigureOut">
              <a:rPr lang="ru-RU" smtClean="0"/>
              <a:t>14.04.2015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17F66-7132-4A1D-A474-22A35032AD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754DE27-F480-4B97-BFE7-D2E75EB2E7F8}" type="datetimeFigureOut">
              <a:rPr lang="ru-RU" smtClean="0"/>
              <a:t>14.04.2015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B17F66-7132-4A1D-A474-22A35032AD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4DE27-F480-4B97-BFE7-D2E75EB2E7F8}" type="datetimeFigureOut">
              <a:rPr lang="ru-RU" smtClean="0"/>
              <a:t>14.04.2015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17F66-7132-4A1D-A474-22A35032AD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54DE27-F480-4B97-BFE7-D2E75EB2E7F8}" type="datetimeFigureOut">
              <a:rPr lang="ru-RU" smtClean="0"/>
              <a:t>14.04.2015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2B17F66-7132-4A1D-A474-22A35032AD2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4DE27-F480-4B97-BFE7-D2E75EB2E7F8}" type="datetimeFigureOut">
              <a:rPr lang="ru-RU" smtClean="0"/>
              <a:t>14.04.2015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17F66-7132-4A1D-A474-22A35032AD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4DE27-F480-4B97-BFE7-D2E75EB2E7F8}" type="datetimeFigureOut">
              <a:rPr lang="ru-RU" smtClean="0"/>
              <a:t>14.04.2015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17F66-7132-4A1D-A474-22A35032AD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4DE27-F480-4B97-BFE7-D2E75EB2E7F8}" type="datetimeFigureOut">
              <a:rPr lang="ru-RU" smtClean="0"/>
              <a:t>14.04.2015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17F66-7132-4A1D-A474-22A35032AD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54DE27-F480-4B97-BFE7-D2E75EB2E7F8}" type="datetimeFigureOut">
              <a:rPr lang="ru-RU" smtClean="0"/>
              <a:t>14.04.2015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17F66-7132-4A1D-A474-22A35032AD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4DE27-F480-4B97-BFE7-D2E75EB2E7F8}" type="datetimeFigureOut">
              <a:rPr lang="ru-RU" smtClean="0"/>
              <a:t>14.04.2015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17F66-7132-4A1D-A474-22A35032AD2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4DE27-F480-4B97-BFE7-D2E75EB2E7F8}" type="datetimeFigureOut">
              <a:rPr lang="ru-RU" smtClean="0"/>
              <a:t>14.04.2015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17F66-7132-4A1D-A474-22A35032AD2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754DE27-F480-4B97-BFE7-D2E75EB2E7F8}" type="datetimeFigureOut">
              <a:rPr lang="ru-RU" smtClean="0"/>
              <a:t>14.04.2015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2B17F66-7132-4A1D-A474-22A35032AD2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Виховне значення роботи музею Бойової слави Харківського ліцею №107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7329510" cy="305435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uk-UA" sz="2400" dirty="0" smtClean="0"/>
              <a:t>Роботу виконала:</a:t>
            </a:r>
          </a:p>
          <a:p>
            <a:pPr algn="r">
              <a:buNone/>
            </a:pPr>
            <a:r>
              <a:rPr lang="uk-UA" sz="2400" dirty="0" err="1" smtClean="0"/>
              <a:t>Деребас</a:t>
            </a:r>
            <a:r>
              <a:rPr lang="uk-UA" sz="2400" dirty="0" smtClean="0"/>
              <a:t> Аліна</a:t>
            </a:r>
          </a:p>
          <a:p>
            <a:pPr algn="r">
              <a:buNone/>
            </a:pPr>
            <a:r>
              <a:rPr lang="uk-UA" sz="2400" dirty="0" smtClean="0"/>
              <a:t>Учениця 7-В класу</a:t>
            </a:r>
          </a:p>
          <a:p>
            <a:pPr algn="r">
              <a:buNone/>
            </a:pPr>
            <a:r>
              <a:rPr lang="uk-UA" sz="2400" dirty="0" smtClean="0"/>
              <a:t>Харківського ліцею № 107</a:t>
            </a:r>
          </a:p>
          <a:p>
            <a:pPr algn="r">
              <a:buNone/>
            </a:pPr>
            <a:r>
              <a:rPr lang="uk-UA" sz="2400" dirty="0" smtClean="0"/>
              <a:t>Науковий керівник:</a:t>
            </a:r>
          </a:p>
          <a:p>
            <a:pPr algn="r">
              <a:buNone/>
            </a:pPr>
            <a:r>
              <a:rPr lang="uk-UA" sz="2400" dirty="0" smtClean="0"/>
              <a:t>Мельник Тетяна Олександрівна</a:t>
            </a:r>
            <a:endParaRPr lang="uk-UA" sz="2400" dirty="0"/>
          </a:p>
        </p:txBody>
      </p:sp>
      <p:pic>
        <p:nvPicPr>
          <p:cNvPr id="1026" name="Picture 2" descr="G:\TjAiauUVn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77892">
            <a:off x="214736" y="2732421"/>
            <a:ext cx="361952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Актуальність проблеми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tabLst>
                <a:tab pos="0" algn="l"/>
              </a:tabLst>
            </a:pPr>
            <a:r>
              <a:rPr lang="uk-UA" dirty="0" smtClean="0"/>
              <a:t>			Активний і послідовний процес національного і культурного відродження України зумовлює необхідність залучення і осмислення безцінного духовного потенціалу набутого минулими поколіннями. Особливу увагу привертає діяльність музейних закладів, які зуміли донести до нас унікальні </a:t>
            </a:r>
            <a:r>
              <a:rPr lang="uk-UA" dirty="0" err="1" smtClean="0"/>
              <a:t>пам</a:t>
            </a:r>
            <a:r>
              <a:rPr lang="en-US" dirty="0" smtClean="0"/>
              <a:t>`</a:t>
            </a:r>
            <a:r>
              <a:rPr lang="uk-UA" dirty="0" smtClean="0"/>
              <a:t>ятки історії та культури, яскраво демонстрували незвичайність і самобутність Українського народу, стали важливим засобом піднесення його особливої свідомості.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Науковий апарат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/>
              <a:t>Об</a:t>
            </a:r>
            <a:r>
              <a:rPr lang="en-US" sz="2400" b="1" dirty="0" smtClean="0"/>
              <a:t>`</a:t>
            </a:r>
            <a:r>
              <a:rPr lang="uk-UA" sz="2400" b="1" dirty="0" err="1" smtClean="0"/>
              <a:t>єкт</a:t>
            </a:r>
            <a:r>
              <a:rPr lang="uk-UA" sz="2400" b="1" dirty="0" smtClean="0"/>
              <a:t> дослідження</a:t>
            </a:r>
            <a:r>
              <a:rPr lang="uk-UA" sz="2400" dirty="0" smtClean="0"/>
              <a:t>: музей Бойової Слави при ХЛ №107.</a:t>
            </a:r>
            <a:endParaRPr lang="uk-UA" sz="2400" dirty="0" smtClean="0"/>
          </a:p>
          <a:p>
            <a:pPr marL="0" indent="11113">
              <a:buNone/>
            </a:pPr>
            <a:r>
              <a:rPr lang="uk-UA" sz="2400" b="1" dirty="0" smtClean="0"/>
              <a:t>Предмет дослідження</a:t>
            </a:r>
            <a:r>
              <a:rPr lang="uk-UA" sz="2400" dirty="0" smtClean="0"/>
              <a:t>: виховне значення роботи музею Бойової Слави при ХЛ №107</a:t>
            </a:r>
          </a:p>
          <a:p>
            <a:pPr marL="0" indent="11113">
              <a:buNone/>
            </a:pPr>
            <a:r>
              <a:rPr lang="uk-UA" sz="2400" b="1" dirty="0" smtClean="0"/>
              <a:t>Мета дослідження: </a:t>
            </a:r>
            <a:r>
              <a:rPr lang="uk-UA" sz="2400" dirty="0" smtClean="0"/>
              <a:t>Опис педагогічних дій, в яких реалізуються завдання, зміст і методи організації шкільного музею</a:t>
            </a:r>
          </a:p>
        </p:txBody>
      </p:sp>
      <p:pic>
        <p:nvPicPr>
          <p:cNvPr id="3074" name="Picture 2" descr="G:\МАН ЮНІОР (2)\Деребас\Музей ХЛ № 107\dsc01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86256"/>
            <a:ext cx="4063986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Завдання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1113">
              <a:buNone/>
            </a:pPr>
            <a:r>
              <a:rPr lang="uk-UA" b="1" dirty="0"/>
              <a:t>1</a:t>
            </a:r>
            <a:r>
              <a:rPr lang="uk-UA" b="1" dirty="0" smtClean="0"/>
              <a:t>. </a:t>
            </a:r>
            <a:r>
              <a:rPr lang="uk-UA" dirty="0"/>
              <a:t>Р</a:t>
            </a:r>
            <a:r>
              <a:rPr lang="uk-UA" dirty="0" smtClean="0"/>
              <a:t>озкрити сутність музею Бойової Слави;</a:t>
            </a:r>
          </a:p>
          <a:p>
            <a:pPr marL="0" indent="11113">
              <a:buNone/>
            </a:pPr>
            <a:endParaRPr lang="uk-UA" dirty="0" smtClean="0"/>
          </a:p>
          <a:p>
            <a:pPr marL="0" indent="11113">
              <a:buNone/>
            </a:pPr>
            <a:r>
              <a:rPr lang="uk-UA" b="1" dirty="0" smtClean="0"/>
              <a:t>2. </a:t>
            </a:r>
            <a:r>
              <a:rPr lang="uk-UA" dirty="0" smtClean="0"/>
              <a:t>О</a:t>
            </a:r>
            <a:r>
              <a:rPr lang="uk-UA" dirty="0" smtClean="0"/>
              <a:t>характеризувати основні принципи роботи музею Бойової Слави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500438"/>
            <a:ext cx="2381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 виконання першого завдання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11113">
              <a:buNone/>
            </a:pPr>
            <a:r>
              <a:rPr lang="uk-UA" sz="2400" dirty="0" smtClean="0"/>
              <a:t>	Під час дослідження ми виявили, що музей Бойової Слави володіє якісними та кількісними параметрами, які, в кінцевому підсумку, визначили його унікальність. </a:t>
            </a:r>
          </a:p>
          <a:p>
            <a:pPr marL="0" indent="11113">
              <a:buNone/>
            </a:pPr>
            <a:r>
              <a:rPr lang="uk-UA" sz="2400" dirty="0"/>
              <a:t>	</a:t>
            </a:r>
            <a:r>
              <a:rPr lang="uk-UA" sz="2400" dirty="0" smtClean="0"/>
              <a:t>Музей Бойової Слави інтегрований у навчально-виховний процес: через свої зібрання і форми діяльності він </a:t>
            </a:r>
            <a:r>
              <a:rPr lang="uk-UA" sz="2400" dirty="0" err="1" smtClean="0"/>
              <a:t>пов</a:t>
            </a:r>
            <a:r>
              <a:rPr lang="en-US" sz="2400" dirty="0" smtClean="0"/>
              <a:t>`</a:t>
            </a:r>
            <a:r>
              <a:rPr lang="uk-UA" sz="2400" dirty="0" err="1" smtClean="0"/>
              <a:t>язаний</a:t>
            </a:r>
            <a:r>
              <a:rPr lang="uk-UA" sz="2400" dirty="0" smtClean="0"/>
              <a:t> з викладанням конкретних дисциплін та з додатковою освітою</a:t>
            </a:r>
            <a:endParaRPr lang="uk-UA" sz="2400" dirty="0"/>
          </a:p>
        </p:txBody>
      </p:sp>
      <p:pic>
        <p:nvPicPr>
          <p:cNvPr id="4098" name="Picture 2" descr="G:\МАН ЮНІОР (2)\Деребас\Музей ХЛ № 107\IMG_2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56564">
            <a:off x="6173394" y="4315500"/>
            <a:ext cx="2699848" cy="2023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Основні поняття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11113">
              <a:buNone/>
            </a:pPr>
            <a:r>
              <a:rPr lang="uk-UA" sz="2400" b="1" i="1" dirty="0" smtClean="0"/>
              <a:t>Інформативність</a:t>
            </a:r>
            <a:r>
              <a:rPr lang="uk-UA" sz="2400" b="1" dirty="0" smtClean="0"/>
              <a:t> </a:t>
            </a:r>
            <a:r>
              <a:rPr lang="uk-UA" sz="2400" b="1" i="1" dirty="0" smtClean="0"/>
              <a:t>музейного предмету </a:t>
            </a:r>
            <a:r>
              <a:rPr lang="uk-UA" sz="2400" b="1" dirty="0" smtClean="0"/>
              <a:t>– </a:t>
            </a:r>
            <a:r>
              <a:rPr lang="uk-UA" sz="2400" dirty="0" smtClean="0"/>
              <a:t>розгляд музейного предмету як джерела інформації.</a:t>
            </a:r>
          </a:p>
          <a:p>
            <a:pPr marL="0" indent="11113">
              <a:buNone/>
            </a:pPr>
            <a:r>
              <a:rPr lang="uk-UA" sz="2400" b="1" i="1" dirty="0" smtClean="0"/>
              <a:t>Експресивність</a:t>
            </a:r>
            <a:r>
              <a:rPr lang="uk-UA" sz="2400" b="1" dirty="0" smtClean="0"/>
              <a:t> </a:t>
            </a:r>
            <a:r>
              <a:rPr lang="uk-UA" sz="2400" dirty="0" smtClean="0"/>
              <a:t>– виразність предмета, його здатність надавати емоційний вплив.</a:t>
            </a:r>
            <a:endParaRPr lang="uk-UA" sz="2400" b="1" dirty="0"/>
          </a:p>
        </p:txBody>
      </p:sp>
      <p:pic>
        <p:nvPicPr>
          <p:cNvPr id="5122" name="Picture 2" descr="G:\МАН ЮНІОР (2)\Деребас\Музей ХЛ № 107\оснащення кабінету_Page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643317"/>
            <a:ext cx="4160178" cy="321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 виконання другого завдання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5400684" cy="4846320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uk-UA" sz="2400" dirty="0" smtClean="0"/>
              <a:t>	Ми визначили що військово</a:t>
            </a:r>
            <a:r>
              <a:rPr lang="uk-UA" sz="2400" dirty="0"/>
              <a:t>-</a:t>
            </a:r>
            <a:r>
              <a:rPr lang="uk-UA" sz="2400" dirty="0" smtClean="0"/>
              <a:t>патріотичне виховання є пріоритетним напрямком діяльності ХЛ№107, активом музею традиційно проводяться конкурси поезії та військові пісня, тижні </a:t>
            </a:r>
            <a:r>
              <a:rPr lang="uk-UA" sz="2400" dirty="0" err="1" smtClean="0"/>
              <a:t>пам</a:t>
            </a:r>
            <a:r>
              <a:rPr lang="en-US" sz="2400" dirty="0" smtClean="0"/>
              <a:t>`</a:t>
            </a:r>
            <a:r>
              <a:rPr lang="uk-UA" sz="2400" dirty="0" smtClean="0"/>
              <a:t>яті, літературно-музичні композиції. Пишається музей добіркою відеоматеріалів із записами спогадів ветеранів, які у майбутньому стануть найціннішим фондом </a:t>
            </a:r>
            <a:r>
              <a:rPr lang="uk-UA" sz="2400" dirty="0" err="1" smtClean="0"/>
              <a:t>пам</a:t>
            </a:r>
            <a:r>
              <a:rPr lang="en-US" sz="2400" dirty="0" smtClean="0"/>
              <a:t>`</a:t>
            </a:r>
            <a:r>
              <a:rPr lang="uk-UA" sz="2400" dirty="0" smtClean="0"/>
              <a:t>яті.</a:t>
            </a:r>
          </a:p>
          <a:p>
            <a:pPr marL="0" indent="11113">
              <a:buNone/>
            </a:pPr>
            <a:endParaRPr lang="uk-UA" sz="2400" dirty="0"/>
          </a:p>
        </p:txBody>
      </p:sp>
      <p:pic>
        <p:nvPicPr>
          <p:cNvPr id="6146" name="Picture 2" descr="G:\МАН ЮНІОР (2)\Деребас\Музей ХЛ № 107\І період_Page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52" y="2000240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829048" cy="48463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400" dirty="0" smtClean="0"/>
              <a:t>	Отже, головною метою роботи Музею Бойової Слави Харківського ліцею №107 є активізація діяльності учнів на пошуково-дослідницьку роботу, військово-патріотичне виховання підростаючого покоління на кращих традиціях служіння народу та вірності Україні, одержання і поглиблення знань про Другу Світову війну.</a:t>
            </a:r>
            <a:endParaRPr lang="uk-UA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649" y="2214554"/>
            <a:ext cx="4860351" cy="325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87125">
            <a:off x="628543" y="2410161"/>
            <a:ext cx="8229600" cy="1312806"/>
          </a:xfrm>
        </p:spPr>
        <p:txBody>
          <a:bodyPr/>
          <a:lstStyle/>
          <a:p>
            <a:pPr algn="ctr"/>
            <a:r>
              <a:rPr lang="uk-UA" dirty="0" smtClean="0"/>
              <a:t>Дякую за увагу!!!!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</TotalTime>
  <Words>131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Виховне значення роботи музею Бойової слави Харківського ліцею №107</vt:lpstr>
      <vt:lpstr>Актуальність проблеми</vt:lpstr>
      <vt:lpstr>Науковий апарат</vt:lpstr>
      <vt:lpstr>Завдання</vt:lpstr>
      <vt:lpstr>На виконання першого завдання</vt:lpstr>
      <vt:lpstr>Основні поняття</vt:lpstr>
      <vt:lpstr>На виконання другого завдання</vt:lpstr>
      <vt:lpstr>Висновки</vt:lpstr>
      <vt:lpstr>Дякую за увагу!!!!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Виховне значення роботи музею Бойової слави Харківського ліцею №107</dc:title>
  <dc:creator>Admin</dc:creator>
  <cp:lastModifiedBy>Admin</cp:lastModifiedBy>
  <cp:revision>8</cp:revision>
  <dcterms:created xsi:type="dcterms:W3CDTF">2015-04-14T11:32:04Z</dcterms:created>
  <dcterms:modified xsi:type="dcterms:W3CDTF">2015-04-14T12:44:38Z</dcterms:modified>
</cp:coreProperties>
</file>