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58" r:id="rId8"/>
    <p:sldId id="280" r:id="rId9"/>
    <p:sldId id="262" r:id="rId10"/>
    <p:sldId id="277" r:id="rId11"/>
    <p:sldId id="276" r:id="rId12"/>
    <p:sldId id="266" r:id="rId13"/>
    <p:sldId id="278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06" autoAdjust="0"/>
  </p:normalViewPr>
  <p:slideViewPr>
    <p:cSldViewPr>
      <p:cViewPr>
        <p:scale>
          <a:sx n="69" d="100"/>
          <a:sy n="69" d="100"/>
        </p:scale>
        <p:origin x="-85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забруднювачі</a:t>
            </a:r>
            <a:r>
              <a:rPr lang="ru-RU" dirty="0"/>
              <a:t> атмосферного </a:t>
            </a:r>
            <a:r>
              <a:rPr lang="ru-RU" dirty="0" err="1"/>
              <a:t>повітря</a:t>
            </a:r>
            <a:r>
              <a:rPr lang="ru-RU" dirty="0"/>
              <a:t> 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Головні забруднювачі атмосферного повітря % ( відповідно)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Промисловість</c:v>
                </c:pt>
                <c:pt idx="1">
                  <c:v>Автотранспорт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 sz="1800" b="1"/>
            </a:pPr>
            <a:r>
              <a:rPr lang="uk-UA" sz="1800" b="1" noProof="0" dirty="0" smtClean="0"/>
              <a:t>Серед промислових </a:t>
            </a:r>
            <a:r>
              <a:rPr lang="uk-UA" sz="1800" b="1" noProof="0" dirty="0" err="1" smtClean="0"/>
              <a:t>об</a:t>
            </a:r>
            <a:r>
              <a:rPr lang="uk-UA" sz="1800" b="1" noProof="0" dirty="0" err="1" smtClean="0">
                <a:latin typeface="Calibri"/>
                <a:cs typeface="Calibri"/>
              </a:rPr>
              <a:t>´</a:t>
            </a:r>
            <a:r>
              <a:rPr lang="uk-UA" sz="1800" b="1" noProof="0" dirty="0" err="1" smtClean="0"/>
              <a:t>єктів</a:t>
            </a:r>
            <a:r>
              <a:rPr lang="uk-UA" sz="1800" b="1" noProof="0" dirty="0" smtClean="0"/>
              <a:t> основними забруднювачами атмосферного повітря  є такі підприємства ( %)</a:t>
            </a:r>
            <a:endParaRPr lang="uk-UA" sz="1800" b="1" noProof="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Серед промислових обектів основними забруднювачами атмосферного повітря  є такі підприємства ( %)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теплоенергетика</c:v>
                </c:pt>
                <c:pt idx="1">
                  <c:v>вугільна</c:v>
                </c:pt>
                <c:pt idx="2">
                  <c:v>хімічна</c:v>
                </c:pt>
                <c:pt idx="3">
                  <c:v>нафтохімічна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29</c:v>
                </c:pt>
                <c:pt idx="1">
                  <c:v>33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5841408"/>
        <c:axId val="105870080"/>
      </c:barChart>
      <c:catAx>
        <c:axId val="1058414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5870080"/>
        <c:crosses val="autoZero"/>
        <c:auto val="1"/>
        <c:lblAlgn val="ctr"/>
        <c:lblOffset val="100"/>
        <c:noMultiLvlLbl val="0"/>
      </c:catAx>
      <c:valAx>
        <c:axId val="105870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5841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layout/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495803078583804"/>
          <c:y val="0.40053067013727656"/>
          <c:w val="0.61298390579656581"/>
          <c:h val="0.515025446899915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статистичними даними УДАІ УМВС в Житомирській області нараховується 212566 одиниць транспорту з них: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легкових </c:v>
                </c:pt>
                <c:pt idx="1">
                  <c:v>бортових вантажних</c:v>
                </c:pt>
                <c:pt idx="2">
                  <c:v>самоскидів</c:v>
                </c:pt>
                <c:pt idx="3">
                  <c:v>тягачі</c:v>
                </c:pt>
                <c:pt idx="4">
                  <c:v>спеціальний вантажний </c:v>
                </c:pt>
                <c:pt idx="5">
                  <c:v>автобусів</c:v>
                </c:pt>
                <c:pt idx="6">
                  <c:v>інших</c:v>
                </c:pt>
                <c:pt idx="7">
                  <c:v>мототранспортних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162814</c:v>
                </c:pt>
                <c:pt idx="1">
                  <c:v>8675</c:v>
                </c:pt>
                <c:pt idx="2">
                  <c:v>7811</c:v>
                </c:pt>
                <c:pt idx="3">
                  <c:v>2354</c:v>
                </c:pt>
                <c:pt idx="4">
                  <c:v>10843</c:v>
                </c:pt>
                <c:pt idx="5">
                  <c:v>5382</c:v>
                </c:pt>
                <c:pt idx="6">
                  <c:v>7687</c:v>
                </c:pt>
                <c:pt idx="7">
                  <c:v>19137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3245056"/>
        <c:axId val="163246848"/>
        <c:axId val="0"/>
      </c:bar3DChart>
      <c:catAx>
        <c:axId val="1632450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3246848"/>
        <c:crosses val="autoZero"/>
        <c:auto val="1"/>
        <c:lblAlgn val="ctr"/>
        <c:lblOffset val="100"/>
        <c:noMultiLvlLbl val="0"/>
      </c:catAx>
      <c:valAx>
        <c:axId val="163246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3245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Використання паливо мастильні матеріали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Використання паливно мастильні матеріали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бензин</c:v>
                </c:pt>
                <c:pt idx="1">
                  <c:v>дизпаливо</c:v>
                </c:pt>
                <c:pt idx="2">
                  <c:v>стислий газ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164716</c:v>
                </c:pt>
                <c:pt idx="1">
                  <c:v>33893</c:v>
                </c:pt>
                <c:pt idx="2">
                  <c:v>440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163566720"/>
        <c:axId val="163568256"/>
        <c:axId val="0"/>
      </c:bar3DChart>
      <c:catAx>
        <c:axId val="1635667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3568256"/>
        <c:crosses val="autoZero"/>
        <c:auto val="1"/>
        <c:lblAlgn val="ctr"/>
        <c:lblOffset val="100"/>
        <c:noMultiLvlLbl val="0"/>
      </c:catAx>
      <c:valAx>
        <c:axId val="163568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566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/>
              <a:t>Токсичні відходи, які видикає автотранспорт %</a:t>
            </a: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Токсичні відходи, які видикає автотранспорт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карбон ( ІІ) оксид</c:v>
                </c:pt>
                <c:pt idx="1">
                  <c:v>неметалеві леткі органічні сполуки</c:v>
                </c:pt>
                <c:pt idx="2">
                  <c:v>нітроген (ІІ)оксид</c:v>
                </c:pt>
                <c:pt idx="3">
                  <c:v>сажа</c:v>
                </c:pt>
                <c:pt idx="4">
                  <c:v>пари сульфітної кислоти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75.2</c:v>
                </c:pt>
                <c:pt idx="1">
                  <c:v>11.3</c:v>
                </c:pt>
                <c:pt idx="2">
                  <c:v>10.9</c:v>
                </c:pt>
                <c:pt idx="3">
                  <c:v>1.2</c:v>
                </c:pt>
                <c:pt idx="4">
                  <c:v>1.06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3936896"/>
        <c:axId val="163938688"/>
      </c:lineChart>
      <c:catAx>
        <c:axId val="1639368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63938688"/>
        <c:crosses val="autoZero"/>
        <c:auto val="1"/>
        <c:lblAlgn val="ctr"/>
        <c:lblOffset val="100"/>
        <c:noMultiLvlLbl val="0"/>
      </c:catAx>
      <c:valAx>
        <c:axId val="163938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393689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4051313677298822"/>
          <c:y val="0.35366604778900901"/>
          <c:w val="0.37656330772788721"/>
          <c:h val="0.646333952210991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Мережа транспортних сполучень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тролейбусів</c:v>
                </c:pt>
                <c:pt idx="1">
                  <c:v>трамваї</c:v>
                </c:pt>
                <c:pt idx="2">
                  <c:v>автобусні маршрути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</c:v>
                </c:pt>
                <c:pt idx="1">
                  <c:v>1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Протягом року було перевезено</a:t>
            </a:r>
          </a:p>
          <a:p>
            <a:pPr>
              <a:defRPr/>
            </a:pPr>
            <a:r>
              <a:rPr lang="ru-RU"/>
              <a:t> 72,0 млн. осіб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Протягом року було перевезено 72,0 млн. осіб</c:v>
                </c:pt>
              </c:strCache>
            </c:strRef>
          </c:tx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автотранспортом</c:v>
                </c:pt>
                <c:pt idx="1">
                  <c:v>електротранспортом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20.6</c:v>
                </c:pt>
                <c:pt idx="1">
                  <c:v>51.4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B783A2-E07D-4327-A9BD-834E1176EE2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E2C92F-46D7-4C0A-AC94-D1FBEC9C0E4E}">
      <dgm:prSet custT="1"/>
      <dgm:spPr/>
      <dgm:t>
        <a:bodyPr/>
        <a:lstStyle/>
        <a:p>
          <a:r>
            <a:rPr lang="uk-UA" sz="2800" b="1" i="1" u="sng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Об’єкт </a:t>
          </a:r>
        </a:p>
        <a:p>
          <a:r>
            <a:rPr lang="uk-UA" sz="2800" b="1" i="1" u="sng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дослідження</a:t>
          </a:r>
          <a:endParaRPr lang="ru-RU" sz="2800" baseline="0" dirty="0">
            <a:solidFill>
              <a:srgbClr val="FFFF00"/>
            </a:solidFill>
          </a:endParaRPr>
        </a:p>
      </dgm:t>
    </dgm:pt>
    <dgm:pt modelId="{1486EDB2-88D9-433D-9D15-81557E3810BA}" type="parTrans" cxnId="{159F7BCE-0797-4AC2-8F53-CD2140B2FFEE}">
      <dgm:prSet/>
      <dgm:spPr/>
      <dgm:t>
        <a:bodyPr/>
        <a:lstStyle/>
        <a:p>
          <a:endParaRPr lang="ru-RU"/>
        </a:p>
      </dgm:t>
    </dgm:pt>
    <dgm:pt modelId="{9C1C010B-E904-4571-8106-42D62262E28A}" type="sibTrans" cxnId="{159F7BCE-0797-4AC2-8F53-CD2140B2FFEE}">
      <dgm:prSet/>
      <dgm:spPr/>
      <dgm:t>
        <a:bodyPr/>
        <a:lstStyle/>
        <a:p>
          <a:endParaRPr lang="ru-RU"/>
        </a:p>
      </dgm:t>
    </dgm:pt>
    <dgm:pt modelId="{8BC14568-2B07-4700-BFD9-05E9B0D6A1BA}">
      <dgm:prSet custT="1"/>
      <dgm:spPr/>
      <dgm:t>
        <a:bodyPr/>
        <a:lstStyle/>
        <a:p>
          <a:r>
            <a:rPr lang="uk-UA" sz="3200" b="1" i="1" u="sng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Предмет дослідження: </a:t>
          </a:r>
          <a:endParaRPr lang="ru-RU" sz="3200" baseline="0" dirty="0">
            <a:solidFill>
              <a:srgbClr val="FFFF00"/>
            </a:solidFill>
          </a:endParaRPr>
        </a:p>
      </dgm:t>
    </dgm:pt>
    <dgm:pt modelId="{36EB5C1C-A8AD-4612-9AD9-A57C74A3B99A}" type="parTrans" cxnId="{FF3E6CD6-72C2-4A93-9368-A93F501845AF}">
      <dgm:prSet/>
      <dgm:spPr/>
      <dgm:t>
        <a:bodyPr/>
        <a:lstStyle/>
        <a:p>
          <a:endParaRPr lang="ru-RU"/>
        </a:p>
      </dgm:t>
    </dgm:pt>
    <dgm:pt modelId="{98A63059-D3FC-40FF-AE69-85168C62FD17}" type="sibTrans" cxnId="{FF3E6CD6-72C2-4A93-9368-A93F501845AF}">
      <dgm:prSet/>
      <dgm:spPr/>
      <dgm:t>
        <a:bodyPr/>
        <a:lstStyle/>
        <a:p>
          <a:endParaRPr lang="ru-RU"/>
        </a:p>
      </dgm:t>
    </dgm:pt>
    <dgm:pt modelId="{0DCFCAC0-A26C-440F-AC02-9678D0B45044}">
      <dgm:prSet/>
      <dgm:spPr/>
      <dgm:t>
        <a:bodyPr/>
        <a:lstStyle/>
        <a:p>
          <a:r>
            <a:rPr lang="uk-UA" b="1" i="1" u="sng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Мета науково-дослідницької роботи</a:t>
          </a:r>
          <a:r>
            <a:rPr lang="uk-UA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:</a:t>
          </a:r>
          <a:r>
            <a: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endParaRPr lang="ru-RU" dirty="0"/>
        </a:p>
      </dgm:t>
    </dgm:pt>
    <dgm:pt modelId="{5DF23EF0-2926-4EA1-B39C-A3FA92CEF0A1}" type="parTrans" cxnId="{91D7D886-34A8-4502-9332-A2F6E1ADD0F7}">
      <dgm:prSet/>
      <dgm:spPr/>
      <dgm:t>
        <a:bodyPr/>
        <a:lstStyle/>
        <a:p>
          <a:endParaRPr lang="ru-RU"/>
        </a:p>
      </dgm:t>
    </dgm:pt>
    <dgm:pt modelId="{253D5C79-1F7B-42AD-9319-AB3F725A1909}" type="sibTrans" cxnId="{91D7D886-34A8-4502-9332-A2F6E1ADD0F7}">
      <dgm:prSet/>
      <dgm:spPr/>
      <dgm:t>
        <a:bodyPr/>
        <a:lstStyle/>
        <a:p>
          <a:endParaRPr lang="ru-RU"/>
        </a:p>
      </dgm:t>
    </dgm:pt>
    <dgm:pt modelId="{7AA1C4B3-200A-4847-8BB7-6AA33B318FB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b="1" baseline="0" dirty="0" smtClean="0">
              <a:solidFill>
                <a:srgbClr val="0000FF"/>
              </a:solidFill>
              <a:latin typeface="Monotype Corsiva" pitchFamily="66" charset="0"/>
            </a:rPr>
            <a:t>листкова пластинка берези   повислої</a:t>
          </a:r>
          <a:endParaRPr lang="ru-RU" dirty="0"/>
        </a:p>
      </dgm:t>
    </dgm:pt>
    <dgm:pt modelId="{E991DD42-D0F0-4443-8DA6-36C4E045F476}" type="parTrans" cxnId="{AA5BEE8E-EF34-44CA-B53D-95F7473BA437}">
      <dgm:prSet/>
      <dgm:spPr/>
      <dgm:t>
        <a:bodyPr/>
        <a:lstStyle/>
        <a:p>
          <a:endParaRPr lang="ru-RU"/>
        </a:p>
      </dgm:t>
    </dgm:pt>
    <dgm:pt modelId="{3649B565-22F0-4BD6-8902-E6CD72CAD2EA}" type="sibTrans" cxnId="{AA5BEE8E-EF34-44CA-B53D-95F7473BA437}">
      <dgm:prSet/>
      <dgm:spPr/>
      <dgm:t>
        <a:bodyPr/>
        <a:lstStyle/>
        <a:p>
          <a:endParaRPr lang="ru-RU"/>
        </a:p>
      </dgm:t>
    </dgm:pt>
    <dgm:pt modelId="{7DBEC9F8-8D48-410B-864E-5FDA4D437A59}">
      <dgm:prSet/>
      <dgm:spPr/>
      <dgm:t>
        <a:bodyPr/>
        <a:lstStyle/>
        <a:p>
          <a:r>
            <a:rPr lang="uk-UA" b="1" baseline="0" dirty="0" smtClean="0">
              <a:solidFill>
                <a:srgbClr val="0000FF"/>
              </a:solidFill>
              <a:latin typeface="Monotype Corsiva" pitchFamily="66" charset="0"/>
            </a:rPr>
            <a:t>асиміляція листкової пластини</a:t>
          </a:r>
          <a:endParaRPr lang="ru-RU" dirty="0"/>
        </a:p>
      </dgm:t>
    </dgm:pt>
    <dgm:pt modelId="{9D8A90BE-75D9-4FDD-A10A-8716B7C0246D}" type="parTrans" cxnId="{3195563C-2AB0-4E94-BECA-8E6403E29F9A}">
      <dgm:prSet/>
      <dgm:spPr/>
      <dgm:t>
        <a:bodyPr/>
        <a:lstStyle/>
        <a:p>
          <a:endParaRPr lang="ru-RU"/>
        </a:p>
      </dgm:t>
    </dgm:pt>
    <dgm:pt modelId="{6F153801-4D9F-4548-BF69-F8CBE2805BA0}" type="sibTrans" cxnId="{3195563C-2AB0-4E94-BECA-8E6403E29F9A}">
      <dgm:prSet/>
      <dgm:spPr/>
      <dgm:t>
        <a:bodyPr/>
        <a:lstStyle/>
        <a:p>
          <a:endParaRPr lang="ru-RU"/>
        </a:p>
      </dgm:t>
    </dgm:pt>
    <dgm:pt modelId="{1F161FC5-AC25-4E3A-AD3E-DDBC0DEB87E5}">
      <dgm:prSet/>
      <dgm:spPr/>
      <dgm:t>
        <a:bodyPr/>
        <a:lstStyle/>
        <a:p>
          <a:r>
            <a:rPr lang="uk-UA" b="1" baseline="0" dirty="0" smtClean="0">
              <a:solidFill>
                <a:srgbClr val="0000FF"/>
              </a:solidFill>
              <a:latin typeface="Monotype Corsiva" pitchFamily="66" charset="0"/>
            </a:rPr>
            <a:t>проведення оцінки стану атмосферного повітря                    </a:t>
          </a:r>
          <a:r>
            <a:rPr lang="uk-UA" b="1" baseline="0" dirty="0" err="1" smtClean="0">
              <a:solidFill>
                <a:srgbClr val="0000FF"/>
              </a:solidFill>
              <a:latin typeface="Monotype Corsiva" pitchFamily="66" charset="0"/>
            </a:rPr>
            <a:t>смт</a:t>
          </a:r>
          <a:r>
            <a:rPr lang="uk-UA" b="1" baseline="0" dirty="0" smtClean="0">
              <a:solidFill>
                <a:srgbClr val="0000FF"/>
              </a:solidFill>
              <a:latin typeface="Monotype Corsiva" pitchFamily="66" charset="0"/>
            </a:rPr>
            <a:t>. </a:t>
          </a:r>
          <a:r>
            <a:rPr lang="uk-UA" b="1" baseline="0" dirty="0" err="1" smtClean="0">
              <a:solidFill>
                <a:srgbClr val="0000FF"/>
              </a:solidFill>
              <a:latin typeface="Monotype Corsiva" pitchFamily="66" charset="0"/>
            </a:rPr>
            <a:t>Новогуйвинське</a:t>
          </a:r>
          <a:endParaRPr lang="ru-RU" dirty="0"/>
        </a:p>
      </dgm:t>
    </dgm:pt>
    <dgm:pt modelId="{36F71A42-F8BA-4DA4-BDB3-E25326226966}" type="parTrans" cxnId="{18F17FA1-1525-4A38-B580-9ABD02B20E44}">
      <dgm:prSet/>
      <dgm:spPr/>
      <dgm:t>
        <a:bodyPr/>
        <a:lstStyle/>
        <a:p>
          <a:endParaRPr lang="ru-RU"/>
        </a:p>
      </dgm:t>
    </dgm:pt>
    <dgm:pt modelId="{CFABC4C8-3BFF-41E3-BAF3-6119A72CED47}" type="sibTrans" cxnId="{18F17FA1-1525-4A38-B580-9ABD02B20E44}">
      <dgm:prSet/>
      <dgm:spPr/>
      <dgm:t>
        <a:bodyPr/>
        <a:lstStyle/>
        <a:p>
          <a:endParaRPr lang="ru-RU"/>
        </a:p>
      </dgm:t>
    </dgm:pt>
    <dgm:pt modelId="{B669F87A-A291-416F-8BF1-BD2C7F30501A}" type="pres">
      <dgm:prSet presAssocID="{30B783A2-E07D-4327-A9BD-834E1176EE2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CA682F-1510-471F-952B-1CEAFD1BD536}" type="pres">
      <dgm:prSet presAssocID="{5AE2C92F-46D7-4C0A-AC94-D1FBEC9C0E4E}" presName="composite" presStyleCnt="0"/>
      <dgm:spPr/>
    </dgm:pt>
    <dgm:pt modelId="{540CC260-EF03-459D-BC56-E0ACF57442AB}" type="pres">
      <dgm:prSet presAssocID="{5AE2C92F-46D7-4C0A-AC94-D1FBEC9C0E4E}" presName="parentText" presStyleLbl="alignNode1" presStyleIdx="0" presStyleCnt="3" custScaleX="169843" custLinFactNeighborX="111" custLinFactNeighborY="-1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48B0F-E1F1-4565-A377-974BE3F5F39F}" type="pres">
      <dgm:prSet presAssocID="{5AE2C92F-46D7-4C0A-AC94-D1FBEC9C0E4E}" presName="descendantText" presStyleLbl="alignAcc1" presStyleIdx="0" presStyleCnt="3" custScaleX="84339" custScaleY="100000" custLinFactNeighborX="12024" custLinFactNeighborY="-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AD966-A2A2-460C-8DC7-57BCC4B40336}" type="pres">
      <dgm:prSet presAssocID="{9C1C010B-E904-4571-8106-42D62262E28A}" presName="sp" presStyleCnt="0"/>
      <dgm:spPr/>
    </dgm:pt>
    <dgm:pt modelId="{71096541-4FD1-4089-882F-828F6348E2A0}" type="pres">
      <dgm:prSet presAssocID="{0DCFCAC0-A26C-440F-AC02-9678D0B45044}" presName="composite" presStyleCnt="0"/>
      <dgm:spPr/>
    </dgm:pt>
    <dgm:pt modelId="{79FF0D0D-DD57-4E12-A490-AB5BCFA82A91}" type="pres">
      <dgm:prSet presAssocID="{0DCFCAC0-A26C-440F-AC02-9678D0B45044}" presName="parentText" presStyleLbl="alignNode1" presStyleIdx="1" presStyleCnt="3" custScaleX="159731" custLinFactNeighborX="12709" custLinFactNeighborY="923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09061-C1C8-497F-AD49-11A4EA560ACC}" type="pres">
      <dgm:prSet presAssocID="{0DCFCAC0-A26C-440F-AC02-9678D0B45044}" presName="descendantText" presStyleLbl="alignAcc1" presStyleIdx="1" presStyleCnt="3" custAng="0" custScaleX="86452" custScaleY="100353" custLinFactNeighborX="7643" custLinFactNeighborY="-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AAA8E-1E7B-456F-BEA3-444EC75318BC}" type="pres">
      <dgm:prSet presAssocID="{253D5C79-1F7B-42AD-9319-AB3F725A1909}" presName="sp" presStyleCnt="0"/>
      <dgm:spPr/>
    </dgm:pt>
    <dgm:pt modelId="{A2328B21-2C83-4908-85F5-12784E1B8BAF}" type="pres">
      <dgm:prSet presAssocID="{8BC14568-2B07-4700-BFD9-05E9B0D6A1BA}" presName="composite" presStyleCnt="0"/>
      <dgm:spPr/>
    </dgm:pt>
    <dgm:pt modelId="{6BE4BD86-4466-4CB3-A5BB-73340E74C38E}" type="pres">
      <dgm:prSet presAssocID="{8BC14568-2B07-4700-BFD9-05E9B0D6A1BA}" presName="parentText" presStyleLbl="alignNode1" presStyleIdx="2" presStyleCnt="3" custScaleX="150843" custLinFactNeighborX="11014" custLinFactNeighborY="-955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2D38A3-EDD1-4723-8105-B539CB7E9D38}" type="pres">
      <dgm:prSet presAssocID="{8BC14568-2B07-4700-BFD9-05E9B0D6A1BA}" presName="descendantText" presStyleLbl="alignAcc1" presStyleIdx="2" presStyleCnt="3" custScaleX="83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5BEE8E-EF34-44CA-B53D-95F7473BA437}" srcId="{5AE2C92F-46D7-4C0A-AC94-D1FBEC9C0E4E}" destId="{7AA1C4B3-200A-4847-8BB7-6AA33B318FB5}" srcOrd="0" destOrd="0" parTransId="{E991DD42-D0F0-4443-8DA6-36C4E045F476}" sibTransId="{3649B565-22F0-4BD6-8902-E6CD72CAD2EA}"/>
    <dgm:cxn modelId="{DB3D221F-2C51-4F6A-A074-23081963195D}" type="presOf" srcId="{1F161FC5-AC25-4E3A-AD3E-DDBC0DEB87E5}" destId="{B72D38A3-EDD1-4723-8105-B539CB7E9D38}" srcOrd="0" destOrd="0" presId="urn:microsoft.com/office/officeart/2005/8/layout/chevron2"/>
    <dgm:cxn modelId="{91D7D886-34A8-4502-9332-A2F6E1ADD0F7}" srcId="{30B783A2-E07D-4327-A9BD-834E1176EE25}" destId="{0DCFCAC0-A26C-440F-AC02-9678D0B45044}" srcOrd="1" destOrd="0" parTransId="{5DF23EF0-2926-4EA1-B39C-A3FA92CEF0A1}" sibTransId="{253D5C79-1F7B-42AD-9319-AB3F725A1909}"/>
    <dgm:cxn modelId="{3195563C-2AB0-4E94-BECA-8E6403E29F9A}" srcId="{0DCFCAC0-A26C-440F-AC02-9678D0B45044}" destId="{7DBEC9F8-8D48-410B-864E-5FDA4D437A59}" srcOrd="0" destOrd="0" parTransId="{9D8A90BE-75D9-4FDD-A10A-8716B7C0246D}" sibTransId="{6F153801-4D9F-4548-BF69-F8CBE2805BA0}"/>
    <dgm:cxn modelId="{FF3E6CD6-72C2-4A93-9368-A93F501845AF}" srcId="{30B783A2-E07D-4327-A9BD-834E1176EE25}" destId="{8BC14568-2B07-4700-BFD9-05E9B0D6A1BA}" srcOrd="2" destOrd="0" parTransId="{36EB5C1C-A8AD-4612-9AD9-A57C74A3B99A}" sibTransId="{98A63059-D3FC-40FF-AE69-85168C62FD17}"/>
    <dgm:cxn modelId="{EA7D797C-2758-46BD-898E-86F95868B7C8}" type="presOf" srcId="{7AA1C4B3-200A-4847-8BB7-6AA33B318FB5}" destId="{41148B0F-E1F1-4565-A377-974BE3F5F39F}" srcOrd="0" destOrd="0" presId="urn:microsoft.com/office/officeart/2005/8/layout/chevron2"/>
    <dgm:cxn modelId="{0C4FFA5B-431A-4C68-AED0-B50A241FF997}" type="presOf" srcId="{8BC14568-2B07-4700-BFD9-05E9B0D6A1BA}" destId="{6BE4BD86-4466-4CB3-A5BB-73340E74C38E}" srcOrd="0" destOrd="0" presId="urn:microsoft.com/office/officeart/2005/8/layout/chevron2"/>
    <dgm:cxn modelId="{4216C0CD-2FF5-4CE6-B579-D63FEFC9CBA0}" type="presOf" srcId="{30B783A2-E07D-4327-A9BD-834E1176EE25}" destId="{B669F87A-A291-416F-8BF1-BD2C7F30501A}" srcOrd="0" destOrd="0" presId="urn:microsoft.com/office/officeart/2005/8/layout/chevron2"/>
    <dgm:cxn modelId="{18F17FA1-1525-4A38-B580-9ABD02B20E44}" srcId="{8BC14568-2B07-4700-BFD9-05E9B0D6A1BA}" destId="{1F161FC5-AC25-4E3A-AD3E-DDBC0DEB87E5}" srcOrd="0" destOrd="0" parTransId="{36F71A42-F8BA-4DA4-BDB3-E25326226966}" sibTransId="{CFABC4C8-3BFF-41E3-BAF3-6119A72CED47}"/>
    <dgm:cxn modelId="{AE969589-CE6C-4CD5-9F06-B27D522FFD64}" type="presOf" srcId="{0DCFCAC0-A26C-440F-AC02-9678D0B45044}" destId="{79FF0D0D-DD57-4E12-A490-AB5BCFA82A91}" srcOrd="0" destOrd="0" presId="urn:microsoft.com/office/officeart/2005/8/layout/chevron2"/>
    <dgm:cxn modelId="{C31D3ADD-4C28-4AE1-81EC-E3C809F1157D}" type="presOf" srcId="{7DBEC9F8-8D48-410B-864E-5FDA4D437A59}" destId="{C7B09061-C1C8-497F-AD49-11A4EA560ACC}" srcOrd="0" destOrd="0" presId="urn:microsoft.com/office/officeart/2005/8/layout/chevron2"/>
    <dgm:cxn modelId="{26A4EBC7-4504-4E9D-ACA0-A48B0E475FAC}" type="presOf" srcId="{5AE2C92F-46D7-4C0A-AC94-D1FBEC9C0E4E}" destId="{540CC260-EF03-459D-BC56-E0ACF57442AB}" srcOrd="0" destOrd="0" presId="urn:microsoft.com/office/officeart/2005/8/layout/chevron2"/>
    <dgm:cxn modelId="{159F7BCE-0797-4AC2-8F53-CD2140B2FFEE}" srcId="{30B783A2-E07D-4327-A9BD-834E1176EE25}" destId="{5AE2C92F-46D7-4C0A-AC94-D1FBEC9C0E4E}" srcOrd="0" destOrd="0" parTransId="{1486EDB2-88D9-433D-9D15-81557E3810BA}" sibTransId="{9C1C010B-E904-4571-8106-42D62262E28A}"/>
    <dgm:cxn modelId="{15BF0F8B-3AFA-419B-A637-B466429763E4}" type="presParOf" srcId="{B669F87A-A291-416F-8BF1-BD2C7F30501A}" destId="{2DCA682F-1510-471F-952B-1CEAFD1BD536}" srcOrd="0" destOrd="0" presId="urn:microsoft.com/office/officeart/2005/8/layout/chevron2"/>
    <dgm:cxn modelId="{EC5F6B4F-0B20-41CA-84A5-21D82E3F557B}" type="presParOf" srcId="{2DCA682F-1510-471F-952B-1CEAFD1BD536}" destId="{540CC260-EF03-459D-BC56-E0ACF57442AB}" srcOrd="0" destOrd="0" presId="urn:microsoft.com/office/officeart/2005/8/layout/chevron2"/>
    <dgm:cxn modelId="{63EE5D89-860C-4687-858B-32807D9663A5}" type="presParOf" srcId="{2DCA682F-1510-471F-952B-1CEAFD1BD536}" destId="{41148B0F-E1F1-4565-A377-974BE3F5F39F}" srcOrd="1" destOrd="0" presId="urn:microsoft.com/office/officeart/2005/8/layout/chevron2"/>
    <dgm:cxn modelId="{B2DF1A3A-320F-430F-8707-09902B97CDD3}" type="presParOf" srcId="{B669F87A-A291-416F-8BF1-BD2C7F30501A}" destId="{4C4AD966-A2A2-460C-8DC7-57BCC4B40336}" srcOrd="1" destOrd="0" presId="urn:microsoft.com/office/officeart/2005/8/layout/chevron2"/>
    <dgm:cxn modelId="{8042FDFE-CC5A-4012-B895-5CF8D88FBCAD}" type="presParOf" srcId="{B669F87A-A291-416F-8BF1-BD2C7F30501A}" destId="{71096541-4FD1-4089-882F-828F6348E2A0}" srcOrd="2" destOrd="0" presId="urn:microsoft.com/office/officeart/2005/8/layout/chevron2"/>
    <dgm:cxn modelId="{1EA37E84-626A-47F3-9850-7BD7B9E2ED30}" type="presParOf" srcId="{71096541-4FD1-4089-882F-828F6348E2A0}" destId="{79FF0D0D-DD57-4E12-A490-AB5BCFA82A91}" srcOrd="0" destOrd="0" presId="urn:microsoft.com/office/officeart/2005/8/layout/chevron2"/>
    <dgm:cxn modelId="{D3AD298E-F8D4-47EB-92A3-ECFEF87343E4}" type="presParOf" srcId="{71096541-4FD1-4089-882F-828F6348E2A0}" destId="{C7B09061-C1C8-497F-AD49-11A4EA560ACC}" srcOrd="1" destOrd="0" presId="urn:microsoft.com/office/officeart/2005/8/layout/chevron2"/>
    <dgm:cxn modelId="{480DC186-4CF5-498A-B8FE-7CC4EDE22E08}" type="presParOf" srcId="{B669F87A-A291-416F-8BF1-BD2C7F30501A}" destId="{742AAA8E-1E7B-456F-BEA3-444EC75318BC}" srcOrd="3" destOrd="0" presId="urn:microsoft.com/office/officeart/2005/8/layout/chevron2"/>
    <dgm:cxn modelId="{02495099-858F-4544-B18A-EC2813CA3197}" type="presParOf" srcId="{B669F87A-A291-416F-8BF1-BD2C7F30501A}" destId="{A2328B21-2C83-4908-85F5-12784E1B8BAF}" srcOrd="4" destOrd="0" presId="urn:microsoft.com/office/officeart/2005/8/layout/chevron2"/>
    <dgm:cxn modelId="{ABCA6820-B4D4-4F65-9F1F-5C415F595292}" type="presParOf" srcId="{A2328B21-2C83-4908-85F5-12784E1B8BAF}" destId="{6BE4BD86-4466-4CB3-A5BB-73340E74C38E}" srcOrd="0" destOrd="0" presId="urn:microsoft.com/office/officeart/2005/8/layout/chevron2"/>
    <dgm:cxn modelId="{2488B0B8-8FF1-44A2-A4BB-2741E525E443}" type="presParOf" srcId="{A2328B21-2C83-4908-85F5-12784E1B8BAF}" destId="{B72D38A3-EDD1-4723-8105-B539CB7E9D3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529811-4DAC-474C-B34F-3870AC683197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A4CD07C-E74E-4B56-9476-44E8A33B1ABB}">
      <dgm:prSet phldrT="[Текст]"/>
      <dgm:spPr/>
      <dgm:t>
        <a:bodyPr/>
        <a:lstStyle/>
        <a:p>
          <a:r>
            <a:rPr lang="uk-UA" b="1" dirty="0" smtClean="0">
              <a:latin typeface="Monotype Corsiva" pitchFamily="66" charset="0"/>
            </a:rPr>
            <a:t>проведення оцінки стану атмосферного повітря                  </a:t>
          </a:r>
          <a:r>
            <a:rPr lang="uk-UA" b="1" dirty="0" err="1" smtClean="0">
              <a:latin typeface="Monotype Corsiva" pitchFamily="66" charset="0"/>
            </a:rPr>
            <a:t>смт</a:t>
          </a:r>
          <a:r>
            <a:rPr lang="uk-UA" b="1" dirty="0" smtClean="0">
              <a:latin typeface="Monotype Corsiva" pitchFamily="66" charset="0"/>
            </a:rPr>
            <a:t>. </a:t>
          </a:r>
          <a:r>
            <a:rPr lang="uk-UA" b="1" dirty="0" err="1" smtClean="0">
              <a:latin typeface="Monotype Corsiva" pitchFamily="66" charset="0"/>
            </a:rPr>
            <a:t>Новогуйвинське</a:t>
          </a:r>
          <a:endParaRPr lang="ru-RU" dirty="0"/>
        </a:p>
      </dgm:t>
    </dgm:pt>
    <dgm:pt modelId="{2088D955-E495-4A70-B9B3-B5AC59781D77}" type="parTrans" cxnId="{2D415513-43C5-454A-A1E8-EB8EF35334EA}">
      <dgm:prSet/>
      <dgm:spPr/>
      <dgm:t>
        <a:bodyPr/>
        <a:lstStyle/>
        <a:p>
          <a:endParaRPr lang="ru-RU"/>
        </a:p>
      </dgm:t>
    </dgm:pt>
    <dgm:pt modelId="{5A04E217-B79B-4AB9-860D-A68AD879EDDC}" type="sibTrans" cxnId="{2D415513-43C5-454A-A1E8-EB8EF35334EA}">
      <dgm:prSet/>
      <dgm:spPr/>
      <dgm:t>
        <a:bodyPr/>
        <a:lstStyle/>
        <a:p>
          <a:endParaRPr lang="ru-RU"/>
        </a:p>
      </dgm:t>
    </dgm:pt>
    <dgm:pt modelId="{CF1EC8A7-DED6-4D72-808B-569E377D17BB}">
      <dgm:prSet phldrT="[Текст]" custT="1"/>
      <dgm:spPr/>
      <dgm:t>
        <a:bodyPr/>
        <a:lstStyle/>
        <a:p>
          <a:r>
            <a:rPr lang="uk-UA" sz="5400" baseline="0" noProof="0" dirty="0" smtClean="0">
              <a:solidFill>
                <a:srgbClr val="002060"/>
              </a:solidFill>
            </a:rPr>
            <a:t>Завдання</a:t>
          </a:r>
          <a:endParaRPr lang="uk-UA" sz="5400" baseline="0" noProof="0" dirty="0">
            <a:solidFill>
              <a:srgbClr val="002060"/>
            </a:solidFill>
          </a:endParaRPr>
        </a:p>
      </dgm:t>
    </dgm:pt>
    <dgm:pt modelId="{E41291A8-11AB-4464-889A-BDBD1FF7E45B}" type="parTrans" cxnId="{883CADB3-BE6E-428E-A8E2-7619EE7F4FFC}">
      <dgm:prSet/>
      <dgm:spPr/>
      <dgm:t>
        <a:bodyPr/>
        <a:lstStyle/>
        <a:p>
          <a:endParaRPr lang="ru-RU"/>
        </a:p>
      </dgm:t>
    </dgm:pt>
    <dgm:pt modelId="{EF2C1511-EB9B-41D6-924D-690BBAD62174}" type="sibTrans" cxnId="{883CADB3-BE6E-428E-A8E2-7619EE7F4FFC}">
      <dgm:prSet/>
      <dgm:spPr/>
      <dgm:t>
        <a:bodyPr/>
        <a:lstStyle/>
        <a:p>
          <a:endParaRPr lang="ru-RU"/>
        </a:p>
      </dgm:t>
    </dgm:pt>
    <dgm:pt modelId="{09FE0756-6886-4A5E-9327-CA0B6B788299}">
      <dgm:prSet custT="1"/>
      <dgm:spPr/>
      <dgm:t>
        <a:bodyPr/>
        <a:lstStyle/>
        <a:p>
          <a:r>
            <a:rPr lang="uk-UA" sz="2400" b="1" i="1" dirty="0" smtClean="0">
              <a:latin typeface="Monotype Corsiva" pitchFamily="66" charset="0"/>
            </a:rPr>
            <a:t>обґрунтування </a:t>
          </a:r>
          <a:r>
            <a:rPr lang="uk-UA" sz="2400" b="1" i="1" dirty="0" err="1" smtClean="0">
              <a:latin typeface="Monotype Corsiva" pitchFamily="66" charset="0"/>
            </a:rPr>
            <a:t>дослідженості</a:t>
          </a:r>
          <a:r>
            <a:rPr lang="uk-UA" sz="2400" b="1" i="1" dirty="0" smtClean="0">
              <a:latin typeface="Monotype Corsiva" pitchFamily="66" charset="0"/>
            </a:rPr>
            <a:t>  використання методу  </a:t>
          </a:r>
          <a:r>
            <a:rPr lang="uk-UA" sz="2400" b="1" i="1" dirty="0" err="1" smtClean="0">
              <a:latin typeface="Monotype Corsiva" pitchFamily="66" charset="0"/>
            </a:rPr>
            <a:t>біоіндикації</a:t>
          </a:r>
          <a:r>
            <a:rPr lang="uk-UA" sz="2400" b="1" i="1" dirty="0" smtClean="0">
              <a:latin typeface="Monotype Corsiva" pitchFamily="66" charset="0"/>
            </a:rPr>
            <a:t> </a:t>
          </a:r>
          <a:endParaRPr lang="uk-UA" sz="3100" b="1" i="1" dirty="0" smtClean="0"/>
        </a:p>
      </dgm:t>
    </dgm:pt>
    <dgm:pt modelId="{5575C903-6D11-4B39-9965-6DC8EB22BF27}" type="parTrans" cxnId="{F062B172-9FF0-44D8-BB55-75B89B1D5810}">
      <dgm:prSet/>
      <dgm:spPr/>
      <dgm:t>
        <a:bodyPr/>
        <a:lstStyle/>
        <a:p>
          <a:endParaRPr lang="ru-RU"/>
        </a:p>
      </dgm:t>
    </dgm:pt>
    <dgm:pt modelId="{19E80F24-067E-44EA-AA49-33D5EA2E29BF}" type="sibTrans" cxnId="{F062B172-9FF0-44D8-BB55-75B89B1D5810}">
      <dgm:prSet/>
      <dgm:spPr/>
      <dgm:t>
        <a:bodyPr/>
        <a:lstStyle/>
        <a:p>
          <a:endParaRPr lang="ru-RU"/>
        </a:p>
      </dgm:t>
    </dgm:pt>
    <dgm:pt modelId="{F5CD49FD-A6F4-4C28-874A-8FBD6E39A232}">
      <dgm:prSet phldrT="[Текст]"/>
      <dgm:spPr/>
      <dgm:t>
        <a:bodyPr/>
        <a:lstStyle/>
        <a:p>
          <a:r>
            <a:rPr lang="uk-UA" b="1" i="1" dirty="0" smtClean="0">
              <a:latin typeface="Monotype Corsiva" pitchFamily="66" charset="0"/>
            </a:rPr>
            <a:t>визначити стан атмосферного  повітря    </a:t>
          </a:r>
          <a:r>
            <a:rPr lang="uk-UA" b="1" i="1" dirty="0" err="1" smtClean="0">
              <a:latin typeface="Monotype Corsiva" pitchFamily="66" charset="0"/>
            </a:rPr>
            <a:t>смт.Новогуйвинське</a:t>
          </a:r>
          <a:r>
            <a:rPr lang="uk-UA" b="1" i="1" dirty="0" smtClean="0">
              <a:latin typeface="Monotype Corsiva" pitchFamily="66" charset="0"/>
            </a:rPr>
            <a:t>           </a:t>
          </a:r>
          <a:endParaRPr lang="ru-RU" dirty="0"/>
        </a:p>
      </dgm:t>
    </dgm:pt>
    <dgm:pt modelId="{162ED201-5EA0-4D77-9B1C-E0DA1E8E7E9D}" type="sibTrans" cxnId="{4424916A-2045-4035-B057-8A1E540AEFE3}">
      <dgm:prSet/>
      <dgm:spPr/>
      <dgm:t>
        <a:bodyPr/>
        <a:lstStyle/>
        <a:p>
          <a:endParaRPr lang="ru-RU"/>
        </a:p>
      </dgm:t>
    </dgm:pt>
    <dgm:pt modelId="{09FE06FC-725A-4526-A451-384B725E1033}" type="parTrans" cxnId="{4424916A-2045-4035-B057-8A1E540AEFE3}">
      <dgm:prSet/>
      <dgm:spPr/>
      <dgm:t>
        <a:bodyPr/>
        <a:lstStyle/>
        <a:p>
          <a:endParaRPr lang="ru-RU"/>
        </a:p>
      </dgm:t>
    </dgm:pt>
    <dgm:pt modelId="{43444320-9A92-4C44-9C44-AD0846AB58A5}">
      <dgm:prSet custT="1"/>
      <dgm:spPr/>
      <dgm:t>
        <a:bodyPr/>
        <a:lstStyle/>
        <a:p>
          <a:r>
            <a:rPr lang="uk-UA" sz="2400" b="1" i="1" dirty="0" smtClean="0">
              <a:latin typeface="Monotype Corsiva" pitchFamily="66" charset="0"/>
            </a:rPr>
            <a:t>характеристика методу  </a:t>
          </a:r>
          <a:r>
            <a:rPr lang="uk-UA" sz="2400" b="1" i="1" dirty="0" err="1" smtClean="0">
              <a:latin typeface="Monotype Corsiva" pitchFamily="66" charset="0"/>
            </a:rPr>
            <a:t>біоіндикації</a:t>
          </a:r>
          <a:r>
            <a:rPr lang="uk-UA" sz="2400" b="1" i="1" dirty="0" smtClean="0">
              <a:latin typeface="Monotype Corsiva" pitchFamily="66" charset="0"/>
            </a:rPr>
            <a:t>  при дослідженні атмосферного повітря                           </a:t>
          </a:r>
          <a:r>
            <a:rPr lang="uk-UA" sz="2400" b="1" i="1" dirty="0" err="1" smtClean="0">
              <a:latin typeface="Monotype Corsiva" pitchFamily="66" charset="0"/>
            </a:rPr>
            <a:t>смт</a:t>
          </a:r>
          <a:r>
            <a:rPr lang="uk-UA" sz="2400" b="1" i="1" dirty="0" smtClean="0">
              <a:latin typeface="Monotype Corsiva" pitchFamily="66" charset="0"/>
            </a:rPr>
            <a:t>. </a:t>
          </a:r>
          <a:r>
            <a:rPr lang="uk-UA" sz="2400" b="1" i="1" dirty="0" err="1" smtClean="0">
              <a:latin typeface="Monotype Corsiva" pitchFamily="66" charset="0"/>
            </a:rPr>
            <a:t>Новогуйвинське</a:t>
          </a:r>
          <a:endParaRPr lang="ru-RU" b="1" i="1" dirty="0" smtClean="0">
            <a:latin typeface="Monotype Corsiva" pitchFamily="66" charset="0"/>
          </a:endParaRPr>
        </a:p>
      </dgm:t>
    </dgm:pt>
    <dgm:pt modelId="{0A5835F0-F6DE-4183-AB61-2A6953F419E7}" type="parTrans" cxnId="{4666D664-2C0F-4C3E-AFB0-6F9093D70138}">
      <dgm:prSet/>
      <dgm:spPr/>
      <dgm:t>
        <a:bodyPr/>
        <a:lstStyle/>
        <a:p>
          <a:endParaRPr lang="ru-RU"/>
        </a:p>
      </dgm:t>
    </dgm:pt>
    <dgm:pt modelId="{3023EBB2-29D1-440F-B2B4-A3DF1D6A380B}" type="sibTrans" cxnId="{4666D664-2C0F-4C3E-AFB0-6F9093D70138}">
      <dgm:prSet/>
      <dgm:spPr/>
      <dgm:t>
        <a:bodyPr/>
        <a:lstStyle/>
        <a:p>
          <a:endParaRPr lang="ru-RU"/>
        </a:p>
      </dgm:t>
    </dgm:pt>
    <dgm:pt modelId="{8E1A970E-DCF7-43AF-8AF9-F0956605E192}" type="pres">
      <dgm:prSet presAssocID="{38529811-4DAC-474C-B34F-3870AC6831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96D913-385D-4C75-961F-96C0F643C2D6}" type="pres">
      <dgm:prSet presAssocID="{F5CD49FD-A6F4-4C28-874A-8FBD6E39A23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32207-9E3E-4F71-AC35-3258A9282A53}" type="pres">
      <dgm:prSet presAssocID="{162ED201-5EA0-4D77-9B1C-E0DA1E8E7E9D}" presName="sibTrans" presStyleCnt="0"/>
      <dgm:spPr/>
    </dgm:pt>
    <dgm:pt modelId="{73901A09-927C-44F6-99CD-71419B144F78}" type="pres">
      <dgm:prSet presAssocID="{43444320-9A92-4C44-9C44-AD0846AB58A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6230D-F997-48E8-9F63-A7C9CCA95196}" type="pres">
      <dgm:prSet presAssocID="{3023EBB2-29D1-440F-B2B4-A3DF1D6A380B}" presName="sibTrans" presStyleCnt="0"/>
      <dgm:spPr/>
    </dgm:pt>
    <dgm:pt modelId="{6B092B64-3FB1-43D0-8E68-085CF4934BF0}" type="pres">
      <dgm:prSet presAssocID="{6A4CD07C-E74E-4B56-9476-44E8A33B1AB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CF5C0E-D366-4A33-9858-A81C668FBC6C}" type="pres">
      <dgm:prSet presAssocID="{5A04E217-B79B-4AB9-860D-A68AD879EDDC}" presName="sibTrans" presStyleCnt="0"/>
      <dgm:spPr/>
    </dgm:pt>
    <dgm:pt modelId="{1A9A205C-E86C-4679-BC03-97476587C106}" type="pres">
      <dgm:prSet presAssocID="{09FE0756-6886-4A5E-9327-CA0B6B78829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7F3B7-D3B2-4A8A-975A-C0BEDD0D68F6}" type="pres">
      <dgm:prSet presAssocID="{19E80F24-067E-44EA-AA49-33D5EA2E29BF}" presName="sibTrans" presStyleCnt="0"/>
      <dgm:spPr/>
    </dgm:pt>
    <dgm:pt modelId="{F5156596-7B76-4F37-8FB2-AC96FFEAD6B3}" type="pres">
      <dgm:prSet presAssocID="{CF1EC8A7-DED6-4D72-808B-569E377D17B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415513-43C5-454A-A1E8-EB8EF35334EA}" srcId="{38529811-4DAC-474C-B34F-3870AC683197}" destId="{6A4CD07C-E74E-4B56-9476-44E8A33B1ABB}" srcOrd="2" destOrd="0" parTransId="{2088D955-E495-4A70-B9B3-B5AC59781D77}" sibTransId="{5A04E217-B79B-4AB9-860D-A68AD879EDDC}"/>
    <dgm:cxn modelId="{FFF7A30D-6C20-4E3E-AA8C-E241080B05A3}" type="presOf" srcId="{43444320-9A92-4C44-9C44-AD0846AB58A5}" destId="{73901A09-927C-44F6-99CD-71419B144F78}" srcOrd="0" destOrd="0" presId="urn:microsoft.com/office/officeart/2005/8/layout/default#1"/>
    <dgm:cxn modelId="{883CADB3-BE6E-428E-A8E2-7619EE7F4FFC}" srcId="{38529811-4DAC-474C-B34F-3870AC683197}" destId="{CF1EC8A7-DED6-4D72-808B-569E377D17BB}" srcOrd="4" destOrd="0" parTransId="{E41291A8-11AB-4464-889A-BDBD1FF7E45B}" sibTransId="{EF2C1511-EB9B-41D6-924D-690BBAD62174}"/>
    <dgm:cxn modelId="{4424916A-2045-4035-B057-8A1E540AEFE3}" srcId="{38529811-4DAC-474C-B34F-3870AC683197}" destId="{F5CD49FD-A6F4-4C28-874A-8FBD6E39A232}" srcOrd="0" destOrd="0" parTransId="{09FE06FC-725A-4526-A451-384B725E1033}" sibTransId="{162ED201-5EA0-4D77-9B1C-E0DA1E8E7E9D}"/>
    <dgm:cxn modelId="{87EA2D84-4538-4B3E-8354-A31DC32CAE0E}" type="presOf" srcId="{CF1EC8A7-DED6-4D72-808B-569E377D17BB}" destId="{F5156596-7B76-4F37-8FB2-AC96FFEAD6B3}" srcOrd="0" destOrd="0" presId="urn:microsoft.com/office/officeart/2005/8/layout/default#1"/>
    <dgm:cxn modelId="{FC71CF4C-DB85-4579-A61E-79B7F884C598}" type="presOf" srcId="{F5CD49FD-A6F4-4C28-874A-8FBD6E39A232}" destId="{F096D913-385D-4C75-961F-96C0F643C2D6}" srcOrd="0" destOrd="0" presId="urn:microsoft.com/office/officeart/2005/8/layout/default#1"/>
    <dgm:cxn modelId="{A72F1DA4-41A4-476A-8914-E75B7FA553F1}" type="presOf" srcId="{38529811-4DAC-474C-B34F-3870AC683197}" destId="{8E1A970E-DCF7-43AF-8AF9-F0956605E192}" srcOrd="0" destOrd="0" presId="urn:microsoft.com/office/officeart/2005/8/layout/default#1"/>
    <dgm:cxn modelId="{44FB6E5F-79BF-44F1-B106-635F0FC63CB6}" type="presOf" srcId="{6A4CD07C-E74E-4B56-9476-44E8A33B1ABB}" destId="{6B092B64-3FB1-43D0-8E68-085CF4934BF0}" srcOrd="0" destOrd="0" presId="urn:microsoft.com/office/officeart/2005/8/layout/default#1"/>
    <dgm:cxn modelId="{4666D664-2C0F-4C3E-AFB0-6F9093D70138}" srcId="{38529811-4DAC-474C-B34F-3870AC683197}" destId="{43444320-9A92-4C44-9C44-AD0846AB58A5}" srcOrd="1" destOrd="0" parTransId="{0A5835F0-F6DE-4183-AB61-2A6953F419E7}" sibTransId="{3023EBB2-29D1-440F-B2B4-A3DF1D6A380B}"/>
    <dgm:cxn modelId="{7BAAD901-42FC-443D-99AC-742C68419DA9}" type="presOf" srcId="{09FE0756-6886-4A5E-9327-CA0B6B788299}" destId="{1A9A205C-E86C-4679-BC03-97476587C106}" srcOrd="0" destOrd="0" presId="urn:microsoft.com/office/officeart/2005/8/layout/default#1"/>
    <dgm:cxn modelId="{F062B172-9FF0-44D8-BB55-75B89B1D5810}" srcId="{38529811-4DAC-474C-B34F-3870AC683197}" destId="{09FE0756-6886-4A5E-9327-CA0B6B788299}" srcOrd="3" destOrd="0" parTransId="{5575C903-6D11-4B39-9965-6DC8EB22BF27}" sibTransId="{19E80F24-067E-44EA-AA49-33D5EA2E29BF}"/>
    <dgm:cxn modelId="{7271DB53-0B28-4E0D-97C5-BD0944CC979A}" type="presParOf" srcId="{8E1A970E-DCF7-43AF-8AF9-F0956605E192}" destId="{F096D913-385D-4C75-961F-96C0F643C2D6}" srcOrd="0" destOrd="0" presId="urn:microsoft.com/office/officeart/2005/8/layout/default#1"/>
    <dgm:cxn modelId="{4346A383-6314-4A5D-AE57-D5A772CE1BF0}" type="presParOf" srcId="{8E1A970E-DCF7-43AF-8AF9-F0956605E192}" destId="{E9732207-9E3E-4F71-AC35-3258A9282A53}" srcOrd="1" destOrd="0" presId="urn:microsoft.com/office/officeart/2005/8/layout/default#1"/>
    <dgm:cxn modelId="{7006A18C-0D8A-4770-8A71-D6BA4A5F9F60}" type="presParOf" srcId="{8E1A970E-DCF7-43AF-8AF9-F0956605E192}" destId="{73901A09-927C-44F6-99CD-71419B144F78}" srcOrd="2" destOrd="0" presId="urn:microsoft.com/office/officeart/2005/8/layout/default#1"/>
    <dgm:cxn modelId="{D54C0267-A80C-480E-AF5F-0757E58A963D}" type="presParOf" srcId="{8E1A970E-DCF7-43AF-8AF9-F0956605E192}" destId="{5706230D-F997-48E8-9F63-A7C9CCA95196}" srcOrd="3" destOrd="0" presId="urn:microsoft.com/office/officeart/2005/8/layout/default#1"/>
    <dgm:cxn modelId="{CC22EF59-AAC3-4270-AEA3-04754523B8F6}" type="presParOf" srcId="{8E1A970E-DCF7-43AF-8AF9-F0956605E192}" destId="{6B092B64-3FB1-43D0-8E68-085CF4934BF0}" srcOrd="4" destOrd="0" presId="urn:microsoft.com/office/officeart/2005/8/layout/default#1"/>
    <dgm:cxn modelId="{0E1D0B98-B1E5-45B4-A442-B04EE8714190}" type="presParOf" srcId="{8E1A970E-DCF7-43AF-8AF9-F0956605E192}" destId="{CBCF5C0E-D366-4A33-9858-A81C668FBC6C}" srcOrd="5" destOrd="0" presId="urn:microsoft.com/office/officeart/2005/8/layout/default#1"/>
    <dgm:cxn modelId="{88500C3E-0245-4B9B-8F92-15DC65C7983F}" type="presParOf" srcId="{8E1A970E-DCF7-43AF-8AF9-F0956605E192}" destId="{1A9A205C-E86C-4679-BC03-97476587C106}" srcOrd="6" destOrd="0" presId="urn:microsoft.com/office/officeart/2005/8/layout/default#1"/>
    <dgm:cxn modelId="{54E85391-018B-48B7-B4D0-694C830079C8}" type="presParOf" srcId="{8E1A970E-DCF7-43AF-8AF9-F0956605E192}" destId="{EC07F3B7-D3B2-4A8A-975A-C0BEDD0D68F6}" srcOrd="7" destOrd="0" presId="urn:microsoft.com/office/officeart/2005/8/layout/default#1"/>
    <dgm:cxn modelId="{943BC66C-0673-41A4-9302-6DD05B13696F}" type="presParOf" srcId="{8E1A970E-DCF7-43AF-8AF9-F0956605E192}" destId="{F5156596-7B76-4F37-8FB2-AC96FFEAD6B3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43D5D7-1E04-420D-B928-DDCA926D9421}" type="doc">
      <dgm:prSet loTypeId="urn:microsoft.com/office/officeart/2005/8/layout/radial1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B5D50EE2-E480-47B2-8916-22B66DB6DB98}">
      <dgm:prSet phldrT="[Текст]" custT="1"/>
      <dgm:spPr/>
      <dgm:t>
        <a:bodyPr/>
        <a:lstStyle/>
        <a:p>
          <a:r>
            <a:rPr lang="uk-UA" sz="2800" b="1" dirty="0" smtClean="0">
              <a:latin typeface="Monotype Corsiva" pitchFamily="66" charset="0"/>
            </a:rPr>
            <a:t>Теоретичний аналіз наукової літератури  дозволив висвітлити зміст основних понять</a:t>
          </a:r>
          <a:endParaRPr lang="ru-RU" sz="2800" dirty="0"/>
        </a:p>
      </dgm:t>
    </dgm:pt>
    <dgm:pt modelId="{82983F17-01EF-4B78-BCA3-5C5245C6FCA6}" type="parTrans" cxnId="{EF11006B-ECC2-490A-A0AD-AE4DB23E206C}">
      <dgm:prSet/>
      <dgm:spPr/>
      <dgm:t>
        <a:bodyPr/>
        <a:lstStyle/>
        <a:p>
          <a:endParaRPr lang="ru-RU"/>
        </a:p>
      </dgm:t>
    </dgm:pt>
    <dgm:pt modelId="{184C7DE3-C648-4F1E-AA7A-DEA7A09A86DB}" type="sibTrans" cxnId="{EF11006B-ECC2-490A-A0AD-AE4DB23E206C}">
      <dgm:prSet/>
      <dgm:spPr/>
      <dgm:t>
        <a:bodyPr/>
        <a:lstStyle/>
        <a:p>
          <a:endParaRPr lang="ru-RU"/>
        </a:p>
      </dgm:t>
    </dgm:pt>
    <dgm:pt modelId="{05A9B0E9-BCE1-440D-B6A7-B11BCFDDFCC0}">
      <dgm:prSet phldrT="[Текст]"/>
      <dgm:spPr/>
      <dgm:t>
        <a:bodyPr/>
        <a:lstStyle/>
        <a:p>
          <a:r>
            <a:rPr lang="uk-UA" b="1" baseline="0" smtClean="0">
              <a:latin typeface="Monotype Corsiva" pitchFamily="66" charset="0"/>
            </a:rPr>
            <a:t>біоіндикація</a:t>
          </a:r>
          <a:endParaRPr lang="ru-RU" baseline="0" dirty="0"/>
        </a:p>
      </dgm:t>
    </dgm:pt>
    <dgm:pt modelId="{FB37A669-4851-47F4-90EF-ADC267EC80D0}" type="parTrans" cxnId="{7C586ADA-B684-45C7-9108-608E5D650B97}">
      <dgm:prSet/>
      <dgm:spPr/>
      <dgm:t>
        <a:bodyPr/>
        <a:lstStyle/>
        <a:p>
          <a:endParaRPr lang="ru-RU"/>
        </a:p>
      </dgm:t>
    </dgm:pt>
    <dgm:pt modelId="{9F0D3CBE-6C7C-497A-8645-EA1639ACAC9E}" type="sibTrans" cxnId="{7C586ADA-B684-45C7-9108-608E5D650B97}">
      <dgm:prSet/>
      <dgm:spPr/>
      <dgm:t>
        <a:bodyPr/>
        <a:lstStyle/>
        <a:p>
          <a:endParaRPr lang="ru-RU"/>
        </a:p>
      </dgm:t>
    </dgm:pt>
    <dgm:pt modelId="{3FBE08B0-DDAD-49CC-A76F-6C25CE257329}">
      <dgm:prSet phldrT="[Текст]"/>
      <dgm:spPr/>
      <dgm:t>
        <a:bodyPr/>
        <a:lstStyle/>
        <a:p>
          <a:r>
            <a:rPr lang="uk-UA" b="1" baseline="0" smtClean="0">
              <a:latin typeface="Monotype Corsiva" pitchFamily="66" charset="0"/>
            </a:rPr>
            <a:t>біологічний  індикатор</a:t>
          </a:r>
          <a:endParaRPr lang="ru-RU" baseline="0" dirty="0"/>
        </a:p>
      </dgm:t>
    </dgm:pt>
    <dgm:pt modelId="{F2B285A6-5015-44E4-BBB4-025AD9E62EB0}" type="parTrans" cxnId="{81C9CF75-5137-4384-B5BE-8D8B628FCD96}">
      <dgm:prSet/>
      <dgm:spPr/>
      <dgm:t>
        <a:bodyPr/>
        <a:lstStyle/>
        <a:p>
          <a:endParaRPr lang="ru-RU"/>
        </a:p>
      </dgm:t>
    </dgm:pt>
    <dgm:pt modelId="{54615912-630D-4110-9272-61A56C9CEE3B}" type="sibTrans" cxnId="{81C9CF75-5137-4384-B5BE-8D8B628FCD96}">
      <dgm:prSet/>
      <dgm:spPr/>
      <dgm:t>
        <a:bodyPr/>
        <a:lstStyle/>
        <a:p>
          <a:endParaRPr lang="ru-RU"/>
        </a:p>
      </dgm:t>
    </dgm:pt>
    <dgm:pt modelId="{62F01762-F741-456A-9758-CB89E24141BA}">
      <dgm:prSet phldrT="[Текст]"/>
      <dgm:spPr/>
      <dgm:t>
        <a:bodyPr/>
        <a:lstStyle/>
        <a:p>
          <a:r>
            <a:rPr lang="uk-UA" b="1" dirty="0" smtClean="0">
              <a:latin typeface="Monotype Corsiva" pitchFamily="66" charset="0"/>
            </a:rPr>
            <a:t>моніторинг</a:t>
          </a:r>
          <a:endParaRPr lang="ru-RU" dirty="0"/>
        </a:p>
      </dgm:t>
    </dgm:pt>
    <dgm:pt modelId="{4C1D9F45-3E26-47E4-AA06-4ED2648CD178}" type="parTrans" cxnId="{FD00D411-63D4-4204-AA07-F40AC35DD52B}">
      <dgm:prSet/>
      <dgm:spPr/>
      <dgm:t>
        <a:bodyPr/>
        <a:lstStyle/>
        <a:p>
          <a:endParaRPr lang="ru-RU"/>
        </a:p>
      </dgm:t>
    </dgm:pt>
    <dgm:pt modelId="{10E160CD-BB2B-4377-A3A0-07A88D53CC2B}" type="sibTrans" cxnId="{FD00D411-63D4-4204-AA07-F40AC35DD52B}">
      <dgm:prSet/>
      <dgm:spPr/>
      <dgm:t>
        <a:bodyPr/>
        <a:lstStyle/>
        <a:p>
          <a:endParaRPr lang="ru-RU"/>
        </a:p>
      </dgm:t>
    </dgm:pt>
    <dgm:pt modelId="{FD643F68-5D75-4869-B50D-B20F6E9CCB24}">
      <dgm:prSet phldrT="[Текст]"/>
      <dgm:spPr/>
      <dgm:t>
        <a:bodyPr/>
        <a:lstStyle/>
        <a:p>
          <a:r>
            <a:rPr lang="ru-RU" b="1" baseline="0" smtClean="0">
              <a:latin typeface="Monotype Corsiva" pitchFamily="66" charset="0"/>
            </a:rPr>
            <a:t>асиміляція</a:t>
          </a:r>
          <a:endParaRPr lang="ru-RU" b="1" baseline="0" dirty="0">
            <a:latin typeface="Monotype Corsiva" pitchFamily="66" charset="0"/>
          </a:endParaRPr>
        </a:p>
      </dgm:t>
    </dgm:pt>
    <dgm:pt modelId="{D089AE1C-B798-4384-B5B1-CF03578D10DE}" type="sibTrans" cxnId="{56E87A5F-F2D1-46B1-9F50-6F2890DC90AD}">
      <dgm:prSet/>
      <dgm:spPr/>
      <dgm:t>
        <a:bodyPr/>
        <a:lstStyle/>
        <a:p>
          <a:endParaRPr lang="ru-RU"/>
        </a:p>
      </dgm:t>
    </dgm:pt>
    <dgm:pt modelId="{11ED54F2-DFDE-4AFD-8EF0-49E3ACE59E6B}" type="parTrans" cxnId="{56E87A5F-F2D1-46B1-9F50-6F2890DC90AD}">
      <dgm:prSet/>
      <dgm:spPr/>
      <dgm:t>
        <a:bodyPr/>
        <a:lstStyle/>
        <a:p>
          <a:endParaRPr lang="ru-RU"/>
        </a:p>
      </dgm:t>
    </dgm:pt>
    <dgm:pt modelId="{07FD0EC5-E876-4B33-B329-3FE5D3F26CFB}">
      <dgm:prSet phldrT="[Текст]"/>
      <dgm:spPr/>
      <dgm:t>
        <a:bodyPr/>
        <a:lstStyle/>
        <a:p>
          <a:r>
            <a:rPr lang="uk-UA" b="1" baseline="0" smtClean="0">
              <a:latin typeface="Monotype Corsiva" pitchFamily="66" charset="0"/>
            </a:rPr>
            <a:t>фітоценоз</a:t>
          </a:r>
          <a:endParaRPr lang="ru-RU" b="1" baseline="0" dirty="0">
            <a:latin typeface="Monotype Corsiva" pitchFamily="66" charset="0"/>
          </a:endParaRPr>
        </a:p>
      </dgm:t>
    </dgm:pt>
    <dgm:pt modelId="{64BE5C4B-AF99-4052-868E-042585D65B25}" type="parTrans" cxnId="{B222024F-3B42-4E0B-A71D-57668AF2B9E4}">
      <dgm:prSet/>
      <dgm:spPr/>
      <dgm:t>
        <a:bodyPr/>
        <a:lstStyle/>
        <a:p>
          <a:endParaRPr lang="ru-RU"/>
        </a:p>
      </dgm:t>
    </dgm:pt>
    <dgm:pt modelId="{10E77073-DBD8-4143-8939-12A9FD528B4B}" type="sibTrans" cxnId="{B222024F-3B42-4E0B-A71D-57668AF2B9E4}">
      <dgm:prSet/>
      <dgm:spPr/>
      <dgm:t>
        <a:bodyPr/>
        <a:lstStyle/>
        <a:p>
          <a:endParaRPr lang="ru-RU"/>
        </a:p>
      </dgm:t>
    </dgm:pt>
    <dgm:pt modelId="{2C1A26D0-8DEA-438D-A624-5AA0C79EB3DE}">
      <dgm:prSet phldrT="[Текст]"/>
      <dgm:spPr/>
      <dgm:t>
        <a:bodyPr/>
        <a:lstStyle/>
        <a:p>
          <a:r>
            <a:rPr lang="uk-UA" b="1" baseline="0" smtClean="0">
              <a:latin typeface="Monotype Corsiva" pitchFamily="66" charset="0"/>
            </a:rPr>
            <a:t>фітобентос</a:t>
          </a:r>
          <a:endParaRPr lang="ru-RU" b="1" baseline="0" dirty="0">
            <a:latin typeface="Monotype Corsiva" pitchFamily="66" charset="0"/>
          </a:endParaRPr>
        </a:p>
      </dgm:t>
    </dgm:pt>
    <dgm:pt modelId="{54939867-2BFA-4562-9230-C4BB1AFC4B82}" type="parTrans" cxnId="{29152421-739A-45D9-85C4-22E935139A1F}">
      <dgm:prSet/>
      <dgm:spPr/>
      <dgm:t>
        <a:bodyPr/>
        <a:lstStyle/>
        <a:p>
          <a:endParaRPr lang="ru-RU"/>
        </a:p>
      </dgm:t>
    </dgm:pt>
    <dgm:pt modelId="{08E2AC50-234E-49BA-BC47-B5313733B2CF}" type="sibTrans" cxnId="{29152421-739A-45D9-85C4-22E935139A1F}">
      <dgm:prSet/>
      <dgm:spPr/>
      <dgm:t>
        <a:bodyPr/>
        <a:lstStyle/>
        <a:p>
          <a:endParaRPr lang="ru-RU"/>
        </a:p>
      </dgm:t>
    </dgm:pt>
    <dgm:pt modelId="{8366F007-9E4F-44CE-AA74-E41C467B67A6}">
      <dgm:prSet phldrT="[Текст]"/>
      <dgm:spPr/>
      <dgm:t>
        <a:bodyPr/>
        <a:lstStyle/>
        <a:p>
          <a:r>
            <a:rPr lang="uk-UA" b="1" baseline="0" smtClean="0">
              <a:latin typeface="Monotype Corsiva" pitchFamily="66" charset="0"/>
            </a:rPr>
            <a:t>форми  біоіндикації</a:t>
          </a:r>
          <a:endParaRPr lang="ru-RU" baseline="0" dirty="0"/>
        </a:p>
      </dgm:t>
    </dgm:pt>
    <dgm:pt modelId="{941A4C45-97AB-4C2A-AD42-57D74E00258E}" type="sibTrans" cxnId="{A1AAE1E8-DCA4-475F-A7E8-396B8F289816}">
      <dgm:prSet/>
      <dgm:spPr/>
      <dgm:t>
        <a:bodyPr/>
        <a:lstStyle/>
        <a:p>
          <a:endParaRPr lang="ru-RU"/>
        </a:p>
      </dgm:t>
    </dgm:pt>
    <dgm:pt modelId="{98090FC2-5A7E-46B9-A56C-5165B27E0C82}" type="parTrans" cxnId="{A1AAE1E8-DCA4-475F-A7E8-396B8F289816}">
      <dgm:prSet/>
      <dgm:spPr/>
      <dgm:t>
        <a:bodyPr/>
        <a:lstStyle/>
        <a:p>
          <a:endParaRPr lang="ru-RU"/>
        </a:p>
      </dgm:t>
    </dgm:pt>
    <dgm:pt modelId="{0298FA8D-A260-4692-B472-829A4156C31C}" type="pres">
      <dgm:prSet presAssocID="{A043D5D7-1E04-420D-B928-DDCA926D94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F748DE-2605-4E1E-98B7-885139813A16}" type="pres">
      <dgm:prSet presAssocID="{B5D50EE2-E480-47B2-8916-22B66DB6DB98}" presName="centerShape" presStyleLbl="node0" presStyleIdx="0" presStyleCnt="1" custScaleX="188490" custScaleY="179730" custLinFactNeighborX="-631" custLinFactNeighborY="5411"/>
      <dgm:spPr/>
      <dgm:t>
        <a:bodyPr/>
        <a:lstStyle/>
        <a:p>
          <a:endParaRPr lang="ru-RU"/>
        </a:p>
      </dgm:t>
    </dgm:pt>
    <dgm:pt modelId="{4FE572ED-ABEA-4EFD-B5AA-D0CE815EF30B}" type="pres">
      <dgm:prSet presAssocID="{FB37A669-4851-47F4-90EF-ADC267EC80D0}" presName="Name9" presStyleLbl="parChTrans1D2" presStyleIdx="0" presStyleCnt="7"/>
      <dgm:spPr/>
      <dgm:t>
        <a:bodyPr/>
        <a:lstStyle/>
        <a:p>
          <a:endParaRPr lang="ru-RU"/>
        </a:p>
      </dgm:t>
    </dgm:pt>
    <dgm:pt modelId="{8878FEC8-4235-4718-9586-3678FAF679D4}" type="pres">
      <dgm:prSet presAssocID="{FB37A669-4851-47F4-90EF-ADC267EC80D0}" presName="connTx" presStyleLbl="parChTrans1D2" presStyleIdx="0" presStyleCnt="7"/>
      <dgm:spPr/>
      <dgm:t>
        <a:bodyPr/>
        <a:lstStyle/>
        <a:p>
          <a:endParaRPr lang="ru-RU"/>
        </a:p>
      </dgm:t>
    </dgm:pt>
    <dgm:pt modelId="{FC9D6AA5-FE30-4E12-877F-59BABFB32D0C}" type="pres">
      <dgm:prSet presAssocID="{05A9B0E9-BCE1-440D-B6A7-B11BCFDDFCC0}" presName="node" presStyleLbl="node1" presStyleIdx="0" presStyleCnt="7" custScaleX="119714" custScaleY="73479" custRadScaleRad="108928" custRadScaleInc="14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6C46D-B0AC-43D7-80C2-F9CFD383F32D}" type="pres">
      <dgm:prSet presAssocID="{98090FC2-5A7E-46B9-A56C-5165B27E0C82}" presName="Name9" presStyleLbl="parChTrans1D2" presStyleIdx="1" presStyleCnt="7"/>
      <dgm:spPr/>
      <dgm:t>
        <a:bodyPr/>
        <a:lstStyle/>
        <a:p>
          <a:endParaRPr lang="ru-RU"/>
        </a:p>
      </dgm:t>
    </dgm:pt>
    <dgm:pt modelId="{68F8DF3B-2E93-4C30-868C-7BC8E7750BB9}" type="pres">
      <dgm:prSet presAssocID="{98090FC2-5A7E-46B9-A56C-5165B27E0C82}" presName="connTx" presStyleLbl="parChTrans1D2" presStyleIdx="1" presStyleCnt="7"/>
      <dgm:spPr/>
      <dgm:t>
        <a:bodyPr/>
        <a:lstStyle/>
        <a:p>
          <a:endParaRPr lang="ru-RU"/>
        </a:p>
      </dgm:t>
    </dgm:pt>
    <dgm:pt modelId="{FEBACEC2-DFCA-4804-A438-2DE9343A317B}" type="pres">
      <dgm:prSet presAssocID="{8366F007-9E4F-44CE-AA74-E41C467B67A6}" presName="node" presStyleLbl="node1" presStyleIdx="1" presStyleCnt="7" custScaleX="112906" custScaleY="86956" custRadScaleRad="132803" custRadScaleInc="-5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938FE-4012-4721-A23E-BB2819958F13}" type="pres">
      <dgm:prSet presAssocID="{F2B285A6-5015-44E4-BBB4-025AD9E62EB0}" presName="Name9" presStyleLbl="parChTrans1D2" presStyleIdx="2" presStyleCnt="7"/>
      <dgm:spPr/>
      <dgm:t>
        <a:bodyPr/>
        <a:lstStyle/>
        <a:p>
          <a:endParaRPr lang="ru-RU"/>
        </a:p>
      </dgm:t>
    </dgm:pt>
    <dgm:pt modelId="{E52E12DC-D842-44B8-A718-F7F098E8F158}" type="pres">
      <dgm:prSet presAssocID="{F2B285A6-5015-44E4-BBB4-025AD9E62EB0}" presName="connTx" presStyleLbl="parChTrans1D2" presStyleIdx="2" presStyleCnt="7"/>
      <dgm:spPr/>
      <dgm:t>
        <a:bodyPr/>
        <a:lstStyle/>
        <a:p>
          <a:endParaRPr lang="ru-RU"/>
        </a:p>
      </dgm:t>
    </dgm:pt>
    <dgm:pt modelId="{E8ED5413-5B75-4599-8090-872FA2CB95D9}" type="pres">
      <dgm:prSet presAssocID="{3FBE08B0-DDAD-49CC-A76F-6C25CE257329}" presName="node" presStyleLbl="node1" presStyleIdx="2" presStyleCnt="7" custScaleX="114503" custScaleY="87663" custRadScaleRad="128515" custRadScaleInc="-581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38964-FD87-40F4-872B-07E18785F7CD}" type="pres">
      <dgm:prSet presAssocID="{11ED54F2-DFDE-4AFD-8EF0-49E3ACE59E6B}" presName="Name9" presStyleLbl="parChTrans1D2" presStyleIdx="3" presStyleCnt="7"/>
      <dgm:spPr/>
      <dgm:t>
        <a:bodyPr/>
        <a:lstStyle/>
        <a:p>
          <a:endParaRPr lang="ru-RU"/>
        </a:p>
      </dgm:t>
    </dgm:pt>
    <dgm:pt modelId="{1F9A431E-A773-421A-B6E3-6D0DA3A20404}" type="pres">
      <dgm:prSet presAssocID="{11ED54F2-DFDE-4AFD-8EF0-49E3ACE59E6B}" presName="connTx" presStyleLbl="parChTrans1D2" presStyleIdx="3" presStyleCnt="7"/>
      <dgm:spPr/>
      <dgm:t>
        <a:bodyPr/>
        <a:lstStyle/>
        <a:p>
          <a:endParaRPr lang="ru-RU"/>
        </a:p>
      </dgm:t>
    </dgm:pt>
    <dgm:pt modelId="{08518CFC-2472-4587-B335-C5EAFCFD80DA}" type="pres">
      <dgm:prSet presAssocID="{FD643F68-5D75-4869-B50D-B20F6E9CCB24}" presName="node" presStyleLbl="node1" presStyleIdx="3" presStyleCnt="7" custScaleX="111974" custScaleY="83092" custRadScaleRad="119174" custRadScaleInc="404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D464D-2C27-4988-9F08-60B07D3401D4}" type="pres">
      <dgm:prSet presAssocID="{4C1D9F45-3E26-47E4-AA06-4ED2648CD178}" presName="Name9" presStyleLbl="parChTrans1D2" presStyleIdx="4" presStyleCnt="7"/>
      <dgm:spPr/>
      <dgm:t>
        <a:bodyPr/>
        <a:lstStyle/>
        <a:p>
          <a:endParaRPr lang="ru-RU"/>
        </a:p>
      </dgm:t>
    </dgm:pt>
    <dgm:pt modelId="{366ED685-3186-46B4-84FE-44C8153C779E}" type="pres">
      <dgm:prSet presAssocID="{4C1D9F45-3E26-47E4-AA06-4ED2648CD178}" presName="connTx" presStyleLbl="parChTrans1D2" presStyleIdx="4" presStyleCnt="7"/>
      <dgm:spPr/>
      <dgm:t>
        <a:bodyPr/>
        <a:lstStyle/>
        <a:p>
          <a:endParaRPr lang="ru-RU"/>
        </a:p>
      </dgm:t>
    </dgm:pt>
    <dgm:pt modelId="{F21E51DA-455C-4EF6-9CE0-B2D3515E4BBA}" type="pres">
      <dgm:prSet presAssocID="{62F01762-F741-456A-9758-CB89E24141BA}" presName="node" presStyleLbl="node1" presStyleIdx="4" presStyleCnt="7" custScaleX="128167" custScaleY="75883" custRadScaleRad="118837" custRadScaleInc="3656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88455-5C30-46A9-A173-D00551E5016A}" type="pres">
      <dgm:prSet presAssocID="{64BE5C4B-AF99-4052-868E-042585D65B25}" presName="Name9" presStyleLbl="parChTrans1D2" presStyleIdx="5" presStyleCnt="7"/>
      <dgm:spPr/>
      <dgm:t>
        <a:bodyPr/>
        <a:lstStyle/>
        <a:p>
          <a:endParaRPr lang="ru-RU"/>
        </a:p>
      </dgm:t>
    </dgm:pt>
    <dgm:pt modelId="{ABE76DEE-6DAC-4134-B636-4C4968B9EE18}" type="pres">
      <dgm:prSet presAssocID="{64BE5C4B-AF99-4052-868E-042585D65B25}" presName="connTx" presStyleLbl="parChTrans1D2" presStyleIdx="5" presStyleCnt="7"/>
      <dgm:spPr/>
      <dgm:t>
        <a:bodyPr/>
        <a:lstStyle/>
        <a:p>
          <a:endParaRPr lang="ru-RU"/>
        </a:p>
      </dgm:t>
    </dgm:pt>
    <dgm:pt modelId="{3D1EF8D9-C3C3-4B6C-AB98-36507C2CB07E}" type="pres">
      <dgm:prSet presAssocID="{07FD0EC5-E876-4B33-B329-3FE5D3F26CFB}" presName="node" presStyleLbl="node1" presStyleIdx="5" presStyleCnt="7" custRadScaleRad="121754" custRadScaleInc="-457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47F515-FC86-4C08-898B-9FC8C7413369}" type="pres">
      <dgm:prSet presAssocID="{54939867-2BFA-4562-9230-C4BB1AFC4B82}" presName="Name9" presStyleLbl="parChTrans1D2" presStyleIdx="6" presStyleCnt="7"/>
      <dgm:spPr/>
      <dgm:t>
        <a:bodyPr/>
        <a:lstStyle/>
        <a:p>
          <a:endParaRPr lang="ru-RU"/>
        </a:p>
      </dgm:t>
    </dgm:pt>
    <dgm:pt modelId="{482BD4BF-5F7B-4AA6-A7F3-491ABFE04A0B}" type="pres">
      <dgm:prSet presAssocID="{54939867-2BFA-4562-9230-C4BB1AFC4B82}" presName="connTx" presStyleLbl="parChTrans1D2" presStyleIdx="6" presStyleCnt="7"/>
      <dgm:spPr/>
      <dgm:t>
        <a:bodyPr/>
        <a:lstStyle/>
        <a:p>
          <a:endParaRPr lang="ru-RU"/>
        </a:p>
      </dgm:t>
    </dgm:pt>
    <dgm:pt modelId="{80CA0A8E-29F0-418E-88C1-29FB90529ADA}" type="pres">
      <dgm:prSet presAssocID="{2C1A26D0-8DEA-438D-A624-5AA0C79EB3DE}" presName="node" presStyleLbl="node1" presStyleIdx="6" presStyleCnt="7" custRadScaleRad="115858" custRadScaleInc="-356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BB0CBF-14FF-40B1-A36F-BE438A9F84BC}" type="presOf" srcId="{B5D50EE2-E480-47B2-8916-22B66DB6DB98}" destId="{AEF748DE-2605-4E1E-98B7-885139813A16}" srcOrd="0" destOrd="0" presId="urn:microsoft.com/office/officeart/2005/8/layout/radial1"/>
    <dgm:cxn modelId="{9C06678B-91DA-4AA2-BFC1-20C6BD993981}" type="presOf" srcId="{64BE5C4B-AF99-4052-868E-042585D65B25}" destId="{2A988455-5C30-46A9-A173-D00551E5016A}" srcOrd="0" destOrd="0" presId="urn:microsoft.com/office/officeart/2005/8/layout/radial1"/>
    <dgm:cxn modelId="{98C94CEE-F767-4DAE-815B-769783BF71D0}" type="presOf" srcId="{FD643F68-5D75-4869-B50D-B20F6E9CCB24}" destId="{08518CFC-2472-4587-B335-C5EAFCFD80DA}" srcOrd="0" destOrd="0" presId="urn:microsoft.com/office/officeart/2005/8/layout/radial1"/>
    <dgm:cxn modelId="{8E0BBFD1-5862-46A7-AF15-A388467AE8F2}" type="presOf" srcId="{98090FC2-5A7E-46B9-A56C-5165B27E0C82}" destId="{2CA6C46D-B0AC-43D7-80C2-F9CFD383F32D}" srcOrd="0" destOrd="0" presId="urn:microsoft.com/office/officeart/2005/8/layout/radial1"/>
    <dgm:cxn modelId="{58D1C287-0D6B-46D2-8153-6240F3B09D7A}" type="presOf" srcId="{3FBE08B0-DDAD-49CC-A76F-6C25CE257329}" destId="{E8ED5413-5B75-4599-8090-872FA2CB95D9}" srcOrd="0" destOrd="0" presId="urn:microsoft.com/office/officeart/2005/8/layout/radial1"/>
    <dgm:cxn modelId="{8318899A-A7C4-455D-A451-E375CBFF1BFB}" type="presOf" srcId="{8366F007-9E4F-44CE-AA74-E41C467B67A6}" destId="{FEBACEC2-DFCA-4804-A438-2DE9343A317B}" srcOrd="0" destOrd="0" presId="urn:microsoft.com/office/officeart/2005/8/layout/radial1"/>
    <dgm:cxn modelId="{B222024F-3B42-4E0B-A71D-57668AF2B9E4}" srcId="{B5D50EE2-E480-47B2-8916-22B66DB6DB98}" destId="{07FD0EC5-E876-4B33-B329-3FE5D3F26CFB}" srcOrd="5" destOrd="0" parTransId="{64BE5C4B-AF99-4052-868E-042585D65B25}" sibTransId="{10E77073-DBD8-4143-8939-12A9FD528B4B}"/>
    <dgm:cxn modelId="{A1AAE1E8-DCA4-475F-A7E8-396B8F289816}" srcId="{B5D50EE2-E480-47B2-8916-22B66DB6DB98}" destId="{8366F007-9E4F-44CE-AA74-E41C467B67A6}" srcOrd="1" destOrd="0" parTransId="{98090FC2-5A7E-46B9-A56C-5165B27E0C82}" sibTransId="{941A4C45-97AB-4C2A-AD42-57D74E00258E}"/>
    <dgm:cxn modelId="{8895DACA-DD79-4F40-AED4-23EAC1BB7E17}" type="presOf" srcId="{54939867-2BFA-4562-9230-C4BB1AFC4B82}" destId="{482BD4BF-5F7B-4AA6-A7F3-491ABFE04A0B}" srcOrd="1" destOrd="0" presId="urn:microsoft.com/office/officeart/2005/8/layout/radial1"/>
    <dgm:cxn modelId="{890BF408-FB2D-4593-BF87-F6C9F28221D0}" type="presOf" srcId="{A043D5D7-1E04-420D-B928-DDCA926D9421}" destId="{0298FA8D-A260-4692-B472-829A4156C31C}" srcOrd="0" destOrd="0" presId="urn:microsoft.com/office/officeart/2005/8/layout/radial1"/>
    <dgm:cxn modelId="{53E3D893-FC78-4A84-AC39-B4142D83294F}" type="presOf" srcId="{05A9B0E9-BCE1-440D-B6A7-B11BCFDDFCC0}" destId="{FC9D6AA5-FE30-4E12-877F-59BABFB32D0C}" srcOrd="0" destOrd="0" presId="urn:microsoft.com/office/officeart/2005/8/layout/radial1"/>
    <dgm:cxn modelId="{7C586ADA-B684-45C7-9108-608E5D650B97}" srcId="{B5D50EE2-E480-47B2-8916-22B66DB6DB98}" destId="{05A9B0E9-BCE1-440D-B6A7-B11BCFDDFCC0}" srcOrd="0" destOrd="0" parTransId="{FB37A669-4851-47F4-90EF-ADC267EC80D0}" sibTransId="{9F0D3CBE-6C7C-497A-8645-EA1639ACAC9E}"/>
    <dgm:cxn modelId="{56E87A5F-F2D1-46B1-9F50-6F2890DC90AD}" srcId="{B5D50EE2-E480-47B2-8916-22B66DB6DB98}" destId="{FD643F68-5D75-4869-B50D-B20F6E9CCB24}" srcOrd="3" destOrd="0" parTransId="{11ED54F2-DFDE-4AFD-8EF0-49E3ACE59E6B}" sibTransId="{D089AE1C-B798-4384-B5B1-CF03578D10DE}"/>
    <dgm:cxn modelId="{FD00D411-63D4-4204-AA07-F40AC35DD52B}" srcId="{B5D50EE2-E480-47B2-8916-22B66DB6DB98}" destId="{62F01762-F741-456A-9758-CB89E24141BA}" srcOrd="4" destOrd="0" parTransId="{4C1D9F45-3E26-47E4-AA06-4ED2648CD178}" sibTransId="{10E160CD-BB2B-4377-A3A0-07A88D53CC2B}"/>
    <dgm:cxn modelId="{41C0CA7F-2882-4732-85E0-D5008CBAA3CA}" type="presOf" srcId="{4C1D9F45-3E26-47E4-AA06-4ED2648CD178}" destId="{366ED685-3186-46B4-84FE-44C8153C779E}" srcOrd="1" destOrd="0" presId="urn:microsoft.com/office/officeart/2005/8/layout/radial1"/>
    <dgm:cxn modelId="{CD2D73A5-2230-494D-96A3-E7551AAD0810}" type="presOf" srcId="{FB37A669-4851-47F4-90EF-ADC267EC80D0}" destId="{8878FEC8-4235-4718-9586-3678FAF679D4}" srcOrd="1" destOrd="0" presId="urn:microsoft.com/office/officeart/2005/8/layout/radial1"/>
    <dgm:cxn modelId="{0F14E2AD-23F2-4F9D-9EA9-124B1B902EBC}" type="presOf" srcId="{98090FC2-5A7E-46B9-A56C-5165B27E0C82}" destId="{68F8DF3B-2E93-4C30-868C-7BC8E7750BB9}" srcOrd="1" destOrd="0" presId="urn:microsoft.com/office/officeart/2005/8/layout/radial1"/>
    <dgm:cxn modelId="{EC284360-9B9C-4889-9D0A-B0DAE8C9809E}" type="presOf" srcId="{F2B285A6-5015-44E4-BBB4-025AD9E62EB0}" destId="{E52E12DC-D842-44B8-A718-F7F098E8F158}" srcOrd="1" destOrd="0" presId="urn:microsoft.com/office/officeart/2005/8/layout/radial1"/>
    <dgm:cxn modelId="{71E80019-4FD6-42FB-AF43-9F288D8D2BA5}" type="presOf" srcId="{F2B285A6-5015-44E4-BBB4-025AD9E62EB0}" destId="{46B938FE-4012-4721-A23E-BB2819958F13}" srcOrd="0" destOrd="0" presId="urn:microsoft.com/office/officeart/2005/8/layout/radial1"/>
    <dgm:cxn modelId="{EF11006B-ECC2-490A-A0AD-AE4DB23E206C}" srcId="{A043D5D7-1E04-420D-B928-DDCA926D9421}" destId="{B5D50EE2-E480-47B2-8916-22B66DB6DB98}" srcOrd="0" destOrd="0" parTransId="{82983F17-01EF-4B78-BCA3-5C5245C6FCA6}" sibTransId="{184C7DE3-C648-4F1E-AA7A-DEA7A09A86DB}"/>
    <dgm:cxn modelId="{49FDF7FE-4E39-4F31-B802-8462C07191C2}" type="presOf" srcId="{11ED54F2-DFDE-4AFD-8EF0-49E3ACE59E6B}" destId="{C2438964-FD87-40F4-872B-07E18785F7CD}" srcOrd="0" destOrd="0" presId="urn:microsoft.com/office/officeart/2005/8/layout/radial1"/>
    <dgm:cxn modelId="{F4B00CB3-738A-40C0-9C9D-E460E4C98183}" type="presOf" srcId="{62F01762-F741-456A-9758-CB89E24141BA}" destId="{F21E51DA-455C-4EF6-9CE0-B2D3515E4BBA}" srcOrd="0" destOrd="0" presId="urn:microsoft.com/office/officeart/2005/8/layout/radial1"/>
    <dgm:cxn modelId="{7464EC31-2B77-46A1-A2D1-E5FB007ED625}" type="presOf" srcId="{11ED54F2-DFDE-4AFD-8EF0-49E3ACE59E6B}" destId="{1F9A431E-A773-421A-B6E3-6D0DA3A20404}" srcOrd="1" destOrd="0" presId="urn:microsoft.com/office/officeart/2005/8/layout/radial1"/>
    <dgm:cxn modelId="{29152421-739A-45D9-85C4-22E935139A1F}" srcId="{B5D50EE2-E480-47B2-8916-22B66DB6DB98}" destId="{2C1A26D0-8DEA-438D-A624-5AA0C79EB3DE}" srcOrd="6" destOrd="0" parTransId="{54939867-2BFA-4562-9230-C4BB1AFC4B82}" sibTransId="{08E2AC50-234E-49BA-BC47-B5313733B2CF}"/>
    <dgm:cxn modelId="{1C64C4CC-89FA-4437-BE9A-7D63731F379B}" type="presOf" srcId="{4C1D9F45-3E26-47E4-AA06-4ED2648CD178}" destId="{04CD464D-2C27-4988-9F08-60B07D3401D4}" srcOrd="0" destOrd="0" presId="urn:microsoft.com/office/officeart/2005/8/layout/radial1"/>
    <dgm:cxn modelId="{9EC49EBE-D85A-4E8B-AB5A-F8ADCC7E9677}" type="presOf" srcId="{2C1A26D0-8DEA-438D-A624-5AA0C79EB3DE}" destId="{80CA0A8E-29F0-418E-88C1-29FB90529ADA}" srcOrd="0" destOrd="0" presId="urn:microsoft.com/office/officeart/2005/8/layout/radial1"/>
    <dgm:cxn modelId="{59711145-87C1-475A-A730-BAD5401A01A1}" type="presOf" srcId="{FB37A669-4851-47F4-90EF-ADC267EC80D0}" destId="{4FE572ED-ABEA-4EFD-B5AA-D0CE815EF30B}" srcOrd="0" destOrd="0" presId="urn:microsoft.com/office/officeart/2005/8/layout/radial1"/>
    <dgm:cxn modelId="{8658F8F6-5CDF-401E-9937-70DE7DA35A92}" type="presOf" srcId="{54939867-2BFA-4562-9230-C4BB1AFC4B82}" destId="{6E47F515-FC86-4C08-898B-9FC8C7413369}" srcOrd="0" destOrd="0" presId="urn:microsoft.com/office/officeart/2005/8/layout/radial1"/>
    <dgm:cxn modelId="{81C9CF75-5137-4384-B5BE-8D8B628FCD96}" srcId="{B5D50EE2-E480-47B2-8916-22B66DB6DB98}" destId="{3FBE08B0-DDAD-49CC-A76F-6C25CE257329}" srcOrd="2" destOrd="0" parTransId="{F2B285A6-5015-44E4-BBB4-025AD9E62EB0}" sibTransId="{54615912-630D-4110-9272-61A56C9CEE3B}"/>
    <dgm:cxn modelId="{AABCF341-A515-4253-8E23-04C757F005E3}" type="presOf" srcId="{07FD0EC5-E876-4B33-B329-3FE5D3F26CFB}" destId="{3D1EF8D9-C3C3-4B6C-AB98-36507C2CB07E}" srcOrd="0" destOrd="0" presId="urn:microsoft.com/office/officeart/2005/8/layout/radial1"/>
    <dgm:cxn modelId="{F2875F4B-5FBB-42C3-98F5-EF67A688B67C}" type="presOf" srcId="{64BE5C4B-AF99-4052-868E-042585D65B25}" destId="{ABE76DEE-6DAC-4134-B636-4C4968B9EE18}" srcOrd="1" destOrd="0" presId="urn:microsoft.com/office/officeart/2005/8/layout/radial1"/>
    <dgm:cxn modelId="{A7BA6458-E1F7-46AB-91F4-FD54A7E69C03}" type="presParOf" srcId="{0298FA8D-A260-4692-B472-829A4156C31C}" destId="{AEF748DE-2605-4E1E-98B7-885139813A16}" srcOrd="0" destOrd="0" presId="urn:microsoft.com/office/officeart/2005/8/layout/radial1"/>
    <dgm:cxn modelId="{42154013-CF82-49A8-AED1-799F4A2C9B9B}" type="presParOf" srcId="{0298FA8D-A260-4692-B472-829A4156C31C}" destId="{4FE572ED-ABEA-4EFD-B5AA-D0CE815EF30B}" srcOrd="1" destOrd="0" presId="urn:microsoft.com/office/officeart/2005/8/layout/radial1"/>
    <dgm:cxn modelId="{1B39B2CA-F5CF-4C9C-931E-329B53C91E40}" type="presParOf" srcId="{4FE572ED-ABEA-4EFD-B5AA-D0CE815EF30B}" destId="{8878FEC8-4235-4718-9586-3678FAF679D4}" srcOrd="0" destOrd="0" presId="urn:microsoft.com/office/officeart/2005/8/layout/radial1"/>
    <dgm:cxn modelId="{D1D37FAE-9EA5-4BBB-B54B-9F99076BE058}" type="presParOf" srcId="{0298FA8D-A260-4692-B472-829A4156C31C}" destId="{FC9D6AA5-FE30-4E12-877F-59BABFB32D0C}" srcOrd="2" destOrd="0" presId="urn:microsoft.com/office/officeart/2005/8/layout/radial1"/>
    <dgm:cxn modelId="{DE429A0E-63D0-48F1-87DC-CA00A79A53DE}" type="presParOf" srcId="{0298FA8D-A260-4692-B472-829A4156C31C}" destId="{2CA6C46D-B0AC-43D7-80C2-F9CFD383F32D}" srcOrd="3" destOrd="0" presId="urn:microsoft.com/office/officeart/2005/8/layout/radial1"/>
    <dgm:cxn modelId="{8B2D0853-DD20-4BAA-B4A4-CDAA33B19CE3}" type="presParOf" srcId="{2CA6C46D-B0AC-43D7-80C2-F9CFD383F32D}" destId="{68F8DF3B-2E93-4C30-868C-7BC8E7750BB9}" srcOrd="0" destOrd="0" presId="urn:microsoft.com/office/officeart/2005/8/layout/radial1"/>
    <dgm:cxn modelId="{FA3D8EE1-A46C-4D54-9699-9027FA34990A}" type="presParOf" srcId="{0298FA8D-A260-4692-B472-829A4156C31C}" destId="{FEBACEC2-DFCA-4804-A438-2DE9343A317B}" srcOrd="4" destOrd="0" presId="urn:microsoft.com/office/officeart/2005/8/layout/radial1"/>
    <dgm:cxn modelId="{F06D0E3C-971A-408C-872B-2E96F2E3F31F}" type="presParOf" srcId="{0298FA8D-A260-4692-B472-829A4156C31C}" destId="{46B938FE-4012-4721-A23E-BB2819958F13}" srcOrd="5" destOrd="0" presId="urn:microsoft.com/office/officeart/2005/8/layout/radial1"/>
    <dgm:cxn modelId="{1CAB9FD7-4FB4-493F-A531-B3FF8A6ECC0D}" type="presParOf" srcId="{46B938FE-4012-4721-A23E-BB2819958F13}" destId="{E52E12DC-D842-44B8-A718-F7F098E8F158}" srcOrd="0" destOrd="0" presId="urn:microsoft.com/office/officeart/2005/8/layout/radial1"/>
    <dgm:cxn modelId="{D0D408EC-356B-43CF-A788-688E728266D8}" type="presParOf" srcId="{0298FA8D-A260-4692-B472-829A4156C31C}" destId="{E8ED5413-5B75-4599-8090-872FA2CB95D9}" srcOrd="6" destOrd="0" presId="urn:microsoft.com/office/officeart/2005/8/layout/radial1"/>
    <dgm:cxn modelId="{CA76A81E-2EE0-4FAE-9F4F-DE2EA9DFC51D}" type="presParOf" srcId="{0298FA8D-A260-4692-B472-829A4156C31C}" destId="{C2438964-FD87-40F4-872B-07E18785F7CD}" srcOrd="7" destOrd="0" presId="urn:microsoft.com/office/officeart/2005/8/layout/radial1"/>
    <dgm:cxn modelId="{AB410CA5-7DE1-408D-B4CF-88D4261ACCC2}" type="presParOf" srcId="{C2438964-FD87-40F4-872B-07E18785F7CD}" destId="{1F9A431E-A773-421A-B6E3-6D0DA3A20404}" srcOrd="0" destOrd="0" presId="urn:microsoft.com/office/officeart/2005/8/layout/radial1"/>
    <dgm:cxn modelId="{8B0E0404-5A97-4B3C-B144-14BCACC3F5ED}" type="presParOf" srcId="{0298FA8D-A260-4692-B472-829A4156C31C}" destId="{08518CFC-2472-4587-B335-C5EAFCFD80DA}" srcOrd="8" destOrd="0" presId="urn:microsoft.com/office/officeart/2005/8/layout/radial1"/>
    <dgm:cxn modelId="{7170EBFA-D38E-4311-AF0F-E3AA367A7F5F}" type="presParOf" srcId="{0298FA8D-A260-4692-B472-829A4156C31C}" destId="{04CD464D-2C27-4988-9F08-60B07D3401D4}" srcOrd="9" destOrd="0" presId="urn:microsoft.com/office/officeart/2005/8/layout/radial1"/>
    <dgm:cxn modelId="{50B2E0B5-E72A-454D-A347-1C2DB06A671A}" type="presParOf" srcId="{04CD464D-2C27-4988-9F08-60B07D3401D4}" destId="{366ED685-3186-46B4-84FE-44C8153C779E}" srcOrd="0" destOrd="0" presId="urn:microsoft.com/office/officeart/2005/8/layout/radial1"/>
    <dgm:cxn modelId="{52189BCD-8661-4B25-A139-1D0732196C82}" type="presParOf" srcId="{0298FA8D-A260-4692-B472-829A4156C31C}" destId="{F21E51DA-455C-4EF6-9CE0-B2D3515E4BBA}" srcOrd="10" destOrd="0" presId="urn:microsoft.com/office/officeart/2005/8/layout/radial1"/>
    <dgm:cxn modelId="{F4B3DEEC-3890-45C3-A6AD-1BA0BBEC9643}" type="presParOf" srcId="{0298FA8D-A260-4692-B472-829A4156C31C}" destId="{2A988455-5C30-46A9-A173-D00551E5016A}" srcOrd="11" destOrd="0" presId="urn:microsoft.com/office/officeart/2005/8/layout/radial1"/>
    <dgm:cxn modelId="{56C2047C-44F8-4BFA-9C87-5F22EDBF8967}" type="presParOf" srcId="{2A988455-5C30-46A9-A173-D00551E5016A}" destId="{ABE76DEE-6DAC-4134-B636-4C4968B9EE18}" srcOrd="0" destOrd="0" presId="urn:microsoft.com/office/officeart/2005/8/layout/radial1"/>
    <dgm:cxn modelId="{39EEA5A7-BDCE-4225-9B2C-7D789FB6F229}" type="presParOf" srcId="{0298FA8D-A260-4692-B472-829A4156C31C}" destId="{3D1EF8D9-C3C3-4B6C-AB98-36507C2CB07E}" srcOrd="12" destOrd="0" presId="urn:microsoft.com/office/officeart/2005/8/layout/radial1"/>
    <dgm:cxn modelId="{99D676B3-C0A6-49D6-9B1C-2791CDDD7758}" type="presParOf" srcId="{0298FA8D-A260-4692-B472-829A4156C31C}" destId="{6E47F515-FC86-4C08-898B-9FC8C7413369}" srcOrd="13" destOrd="0" presId="urn:microsoft.com/office/officeart/2005/8/layout/radial1"/>
    <dgm:cxn modelId="{67D69883-4BB3-494F-A934-115AB96DDB1C}" type="presParOf" srcId="{6E47F515-FC86-4C08-898B-9FC8C7413369}" destId="{482BD4BF-5F7B-4AA6-A7F3-491ABFE04A0B}" srcOrd="0" destOrd="0" presId="urn:microsoft.com/office/officeart/2005/8/layout/radial1"/>
    <dgm:cxn modelId="{AE7F1856-C349-4129-8293-364D09B36458}" type="presParOf" srcId="{0298FA8D-A260-4692-B472-829A4156C31C}" destId="{80CA0A8E-29F0-418E-88C1-29FB90529ADA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459D6E-AB48-4EC5-8D93-F9A96CAF198F}" type="doc">
      <dgm:prSet loTypeId="urn:microsoft.com/office/officeart/2005/8/layout/list1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EA2E62EB-5E03-42B3-958F-1602A8F0A0FC}">
      <dgm:prSet phldrT="[Текст]" custT="1"/>
      <dgm:spPr/>
      <dgm:t>
        <a:bodyPr/>
        <a:lstStyle/>
        <a:p>
          <a:r>
            <a:rPr lang="uk-UA" sz="1600" b="1" baseline="0" dirty="0" smtClean="0">
              <a:latin typeface="Monotype Corsiva" pitchFamily="66" charset="0"/>
            </a:rPr>
            <a:t>У ході дослідження висвітлено оцінку стану навколишнього середовища; охарактеризовані основні причини забруднення атмосферного повітря. Міста Житомира та його околиць, а саме селища </a:t>
          </a:r>
          <a:r>
            <a:rPr lang="uk-UA" sz="1600" b="1" baseline="0" dirty="0" err="1" smtClean="0">
              <a:latin typeface="Monotype Corsiva" pitchFamily="66" charset="0"/>
            </a:rPr>
            <a:t>Новогуйвинське</a:t>
          </a:r>
          <a:r>
            <a:rPr lang="uk-UA" sz="1600" b="1" baseline="0" dirty="0" smtClean="0">
              <a:latin typeface="Monotype Corsiva" pitchFamily="66" charset="0"/>
            </a:rPr>
            <a:t>.</a:t>
          </a:r>
          <a:endParaRPr lang="ru-RU" sz="1600" baseline="0" dirty="0"/>
        </a:p>
      </dgm:t>
    </dgm:pt>
    <dgm:pt modelId="{4B4A1C8E-4304-4F3C-BC17-EA7CEB367B02}" type="parTrans" cxnId="{97C8CD7E-52C3-43D2-99F1-4E49C3702C17}">
      <dgm:prSet/>
      <dgm:spPr/>
      <dgm:t>
        <a:bodyPr/>
        <a:lstStyle/>
        <a:p>
          <a:endParaRPr lang="ru-RU"/>
        </a:p>
      </dgm:t>
    </dgm:pt>
    <dgm:pt modelId="{3FD78A4B-1AA3-4CC5-A70B-671A86082A08}" type="sibTrans" cxnId="{97C8CD7E-52C3-43D2-99F1-4E49C3702C17}">
      <dgm:prSet/>
      <dgm:spPr/>
      <dgm:t>
        <a:bodyPr/>
        <a:lstStyle/>
        <a:p>
          <a:endParaRPr lang="ru-RU"/>
        </a:p>
      </dgm:t>
    </dgm:pt>
    <dgm:pt modelId="{6BCD6D36-8412-4647-BDF3-E9661CECAC25}">
      <dgm:prSet phldrT="[Текст]" custT="1"/>
      <dgm:spPr/>
      <dgm:t>
        <a:bodyPr/>
        <a:lstStyle/>
        <a:p>
          <a:r>
            <a:rPr lang="uk-UA" sz="2000" b="1" baseline="0" dirty="0" smtClean="0">
              <a:latin typeface="Monotype Corsiva" pitchFamily="66" charset="0"/>
            </a:rPr>
            <a:t>Охарактеризовані основні джерела забруднення атмосферного повітря в місті Житомирі та селищі  </a:t>
          </a:r>
          <a:r>
            <a:rPr lang="uk-UA" sz="2000" b="1" baseline="0" dirty="0" err="1" smtClean="0">
              <a:latin typeface="Monotype Corsiva" pitchFamily="66" charset="0"/>
            </a:rPr>
            <a:t>Новогуйвинське</a:t>
          </a:r>
          <a:r>
            <a:rPr lang="uk-UA" sz="2000" b="1" baseline="0" dirty="0" smtClean="0">
              <a:latin typeface="Monotype Corsiva" pitchFamily="66" charset="0"/>
            </a:rPr>
            <a:t>.</a:t>
          </a:r>
          <a:endParaRPr lang="ru-RU" sz="2000" baseline="0" dirty="0"/>
        </a:p>
      </dgm:t>
    </dgm:pt>
    <dgm:pt modelId="{FDFCD6C5-E59C-468F-A33A-105978B33711}" type="parTrans" cxnId="{46E2BB6C-3087-443A-AC33-A63D5EFC1C9F}">
      <dgm:prSet/>
      <dgm:spPr/>
      <dgm:t>
        <a:bodyPr/>
        <a:lstStyle/>
        <a:p>
          <a:endParaRPr lang="ru-RU"/>
        </a:p>
      </dgm:t>
    </dgm:pt>
    <dgm:pt modelId="{D0A61FAA-DEE7-47DD-8626-5FB7BD753C92}" type="sibTrans" cxnId="{46E2BB6C-3087-443A-AC33-A63D5EFC1C9F}">
      <dgm:prSet/>
      <dgm:spPr/>
      <dgm:t>
        <a:bodyPr/>
        <a:lstStyle/>
        <a:p>
          <a:endParaRPr lang="ru-RU"/>
        </a:p>
      </dgm:t>
    </dgm:pt>
    <dgm:pt modelId="{367D866E-DF13-43D7-B1AF-33181E2269C2}">
      <dgm:prSet phldrT="[Текст]" custT="1"/>
      <dgm:spPr/>
      <dgm:t>
        <a:bodyPr/>
        <a:lstStyle/>
        <a:p>
          <a:r>
            <a:rPr lang="uk-UA" sz="2000" b="1" baseline="0" smtClean="0">
              <a:latin typeface="Monotype Corsiva" pitchFamily="66" charset="0"/>
            </a:rPr>
            <a:t>Проведено аналіз методів оцінки стану навколишнього природного середовища, проаналізовані результати дослідження. </a:t>
          </a:r>
          <a:endParaRPr lang="ru-RU" sz="2000" baseline="0" dirty="0"/>
        </a:p>
      </dgm:t>
    </dgm:pt>
    <dgm:pt modelId="{B08432D7-815F-4064-99B2-C48DED097512}" type="parTrans" cxnId="{78F32091-EFA7-40FD-B34A-B19E700F4084}">
      <dgm:prSet/>
      <dgm:spPr/>
      <dgm:t>
        <a:bodyPr/>
        <a:lstStyle/>
        <a:p>
          <a:endParaRPr lang="ru-RU"/>
        </a:p>
      </dgm:t>
    </dgm:pt>
    <dgm:pt modelId="{71EF6AE6-0754-4713-8FBC-9998DAA6F487}" type="sibTrans" cxnId="{78F32091-EFA7-40FD-B34A-B19E700F4084}">
      <dgm:prSet/>
      <dgm:spPr/>
      <dgm:t>
        <a:bodyPr/>
        <a:lstStyle/>
        <a:p>
          <a:endParaRPr lang="ru-RU"/>
        </a:p>
      </dgm:t>
    </dgm:pt>
    <dgm:pt modelId="{0C5BFE92-262F-4F78-8D05-8FAA7B73FBEC}">
      <dgm:prSet phldrT="[Текст]" custT="1"/>
      <dgm:spPr/>
      <dgm:t>
        <a:bodyPr/>
        <a:lstStyle/>
        <a:p>
          <a:r>
            <a:rPr lang="uk-UA" sz="2000" b="1" dirty="0" smtClean="0">
              <a:latin typeface="Monotype Corsiva" pitchFamily="66" charset="0"/>
            </a:rPr>
            <a:t>Визначили найбільш забрудненні  вулиці нашого селища.</a:t>
          </a:r>
          <a:endParaRPr lang="ru-RU" sz="2000" dirty="0"/>
        </a:p>
      </dgm:t>
    </dgm:pt>
    <dgm:pt modelId="{F8C0BDDB-6DF3-451E-9962-CDD0063101B1}" type="parTrans" cxnId="{B1FD8D86-088B-47A1-8D68-5F0AD508C9D5}">
      <dgm:prSet/>
      <dgm:spPr/>
      <dgm:t>
        <a:bodyPr/>
        <a:lstStyle/>
        <a:p>
          <a:endParaRPr lang="ru-RU"/>
        </a:p>
      </dgm:t>
    </dgm:pt>
    <dgm:pt modelId="{F1853F4C-3701-4E02-920A-4B7E6E9A516E}" type="sibTrans" cxnId="{B1FD8D86-088B-47A1-8D68-5F0AD508C9D5}">
      <dgm:prSet/>
      <dgm:spPr/>
      <dgm:t>
        <a:bodyPr/>
        <a:lstStyle/>
        <a:p>
          <a:endParaRPr lang="ru-RU"/>
        </a:p>
      </dgm:t>
    </dgm:pt>
    <dgm:pt modelId="{5B536AC8-6136-49C0-B2EF-3A2DF5EAFE08}">
      <dgm:prSet phldrT="[Текст]" custT="1"/>
      <dgm:spPr/>
      <dgm:t>
        <a:bodyPr/>
        <a:lstStyle/>
        <a:p>
          <a:r>
            <a:rPr lang="uk-UA" sz="2000" b="1" dirty="0" smtClean="0">
              <a:latin typeface="Monotype Corsiva" pitchFamily="66" charset="0"/>
            </a:rPr>
            <a:t>Розробили  систему екологічного моніторингу селища </a:t>
          </a:r>
          <a:r>
            <a:rPr lang="uk-UA" sz="2000" b="1" dirty="0" err="1" smtClean="0">
              <a:latin typeface="Monotype Corsiva" pitchFamily="66" charset="0"/>
            </a:rPr>
            <a:t>Новогуйвинське</a:t>
          </a:r>
          <a:endParaRPr lang="ru-RU" sz="2000" dirty="0"/>
        </a:p>
      </dgm:t>
    </dgm:pt>
    <dgm:pt modelId="{9B6BE315-266A-4307-AFAC-11691249E156}" type="parTrans" cxnId="{1AB2657F-C246-4C39-92E4-FA008E9C0DF9}">
      <dgm:prSet/>
      <dgm:spPr/>
      <dgm:t>
        <a:bodyPr/>
        <a:lstStyle/>
        <a:p>
          <a:endParaRPr lang="ru-RU"/>
        </a:p>
      </dgm:t>
    </dgm:pt>
    <dgm:pt modelId="{2F961399-13B7-447F-ACCA-304AA216ECC8}" type="sibTrans" cxnId="{1AB2657F-C246-4C39-92E4-FA008E9C0DF9}">
      <dgm:prSet/>
      <dgm:spPr/>
      <dgm:t>
        <a:bodyPr/>
        <a:lstStyle/>
        <a:p>
          <a:endParaRPr lang="ru-RU"/>
        </a:p>
      </dgm:t>
    </dgm:pt>
    <dgm:pt modelId="{955B8F55-4DE7-412C-8C4D-5955E5CBE326}" type="pres">
      <dgm:prSet presAssocID="{BA459D6E-AB48-4EC5-8D93-F9A96CAF19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1157DE-1074-4EF1-B947-C725C899F517}" type="pres">
      <dgm:prSet presAssocID="{EA2E62EB-5E03-42B3-958F-1602A8F0A0FC}" presName="parentLin" presStyleCnt="0"/>
      <dgm:spPr/>
      <dgm:t>
        <a:bodyPr/>
        <a:lstStyle/>
        <a:p>
          <a:endParaRPr lang="ru-RU"/>
        </a:p>
      </dgm:t>
    </dgm:pt>
    <dgm:pt modelId="{9CF3A585-B839-4773-9431-B7642DFC53C2}" type="pres">
      <dgm:prSet presAssocID="{EA2E62EB-5E03-42B3-958F-1602A8F0A0F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4BE8040-57CB-429C-9F8D-5A07B2FDA730}" type="pres">
      <dgm:prSet presAssocID="{EA2E62EB-5E03-42B3-958F-1602A8F0A0F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72FF5-4954-4F53-BB4E-22707B5C2B06}" type="pres">
      <dgm:prSet presAssocID="{EA2E62EB-5E03-42B3-958F-1602A8F0A0FC}" presName="negativeSpace" presStyleCnt="0"/>
      <dgm:spPr/>
      <dgm:t>
        <a:bodyPr/>
        <a:lstStyle/>
        <a:p>
          <a:endParaRPr lang="ru-RU"/>
        </a:p>
      </dgm:t>
    </dgm:pt>
    <dgm:pt modelId="{611051AA-8712-4440-B416-5F1C752C9136}" type="pres">
      <dgm:prSet presAssocID="{EA2E62EB-5E03-42B3-958F-1602A8F0A0FC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CAD1A-2A3F-4BFC-9EC6-7853CFF79DB5}" type="pres">
      <dgm:prSet presAssocID="{3FD78A4B-1AA3-4CC5-A70B-671A86082A08}" presName="spaceBetweenRectangles" presStyleCnt="0"/>
      <dgm:spPr/>
      <dgm:t>
        <a:bodyPr/>
        <a:lstStyle/>
        <a:p>
          <a:endParaRPr lang="ru-RU"/>
        </a:p>
      </dgm:t>
    </dgm:pt>
    <dgm:pt modelId="{48188A9C-8F29-4846-B66D-D0CCD00011B1}" type="pres">
      <dgm:prSet presAssocID="{6BCD6D36-8412-4647-BDF3-E9661CECAC25}" presName="parentLin" presStyleCnt="0"/>
      <dgm:spPr/>
      <dgm:t>
        <a:bodyPr/>
        <a:lstStyle/>
        <a:p>
          <a:endParaRPr lang="ru-RU"/>
        </a:p>
      </dgm:t>
    </dgm:pt>
    <dgm:pt modelId="{86F1F0B0-3E45-4173-9B73-6AE4ABBF6AF7}" type="pres">
      <dgm:prSet presAssocID="{6BCD6D36-8412-4647-BDF3-E9661CECAC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DC6C01D-918D-4C77-855B-DE0FD4C4AB33}" type="pres">
      <dgm:prSet presAssocID="{6BCD6D36-8412-4647-BDF3-E9661CECAC2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D9CA9-1238-4C07-8F6E-A8C4F7BB20DC}" type="pres">
      <dgm:prSet presAssocID="{6BCD6D36-8412-4647-BDF3-E9661CECAC25}" presName="negativeSpace" presStyleCnt="0"/>
      <dgm:spPr/>
      <dgm:t>
        <a:bodyPr/>
        <a:lstStyle/>
        <a:p>
          <a:endParaRPr lang="ru-RU"/>
        </a:p>
      </dgm:t>
    </dgm:pt>
    <dgm:pt modelId="{F93F93F7-24B9-4A61-AC59-0997B8B3D80B}" type="pres">
      <dgm:prSet presAssocID="{6BCD6D36-8412-4647-BDF3-E9661CECAC25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608F3-0ACF-4B94-BC65-36E3B63F05CE}" type="pres">
      <dgm:prSet presAssocID="{D0A61FAA-DEE7-47DD-8626-5FB7BD753C92}" presName="spaceBetweenRectangles" presStyleCnt="0"/>
      <dgm:spPr/>
      <dgm:t>
        <a:bodyPr/>
        <a:lstStyle/>
        <a:p>
          <a:endParaRPr lang="ru-RU"/>
        </a:p>
      </dgm:t>
    </dgm:pt>
    <dgm:pt modelId="{59D57DD4-5282-4005-B3C7-961663F01571}" type="pres">
      <dgm:prSet presAssocID="{367D866E-DF13-43D7-B1AF-33181E2269C2}" presName="parentLin" presStyleCnt="0"/>
      <dgm:spPr/>
      <dgm:t>
        <a:bodyPr/>
        <a:lstStyle/>
        <a:p>
          <a:endParaRPr lang="ru-RU"/>
        </a:p>
      </dgm:t>
    </dgm:pt>
    <dgm:pt modelId="{77A494B2-2B19-4439-9DF6-8CA3855624FE}" type="pres">
      <dgm:prSet presAssocID="{367D866E-DF13-43D7-B1AF-33181E2269C2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6E64428-013C-4D33-9092-9B080CF7AD2F}" type="pres">
      <dgm:prSet presAssocID="{367D866E-DF13-43D7-B1AF-33181E2269C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B6C9AA-4BB7-4FDB-B880-CFD40A5D8787}" type="pres">
      <dgm:prSet presAssocID="{367D866E-DF13-43D7-B1AF-33181E2269C2}" presName="negativeSpace" presStyleCnt="0"/>
      <dgm:spPr/>
      <dgm:t>
        <a:bodyPr/>
        <a:lstStyle/>
        <a:p>
          <a:endParaRPr lang="ru-RU"/>
        </a:p>
      </dgm:t>
    </dgm:pt>
    <dgm:pt modelId="{8507CD81-1CF2-41CD-8557-DB655D1E8174}" type="pres">
      <dgm:prSet presAssocID="{367D866E-DF13-43D7-B1AF-33181E2269C2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8418D6-C1F0-4A74-AE6A-5C5B2EE9FF9E}" type="pres">
      <dgm:prSet presAssocID="{71EF6AE6-0754-4713-8FBC-9998DAA6F487}" presName="spaceBetweenRectangles" presStyleCnt="0"/>
      <dgm:spPr/>
      <dgm:t>
        <a:bodyPr/>
        <a:lstStyle/>
        <a:p>
          <a:endParaRPr lang="ru-RU"/>
        </a:p>
      </dgm:t>
    </dgm:pt>
    <dgm:pt modelId="{5CA58F71-7E4A-4CDE-9AA6-AE60437E566E}" type="pres">
      <dgm:prSet presAssocID="{0C5BFE92-262F-4F78-8D05-8FAA7B73FBEC}" presName="parentLin" presStyleCnt="0"/>
      <dgm:spPr/>
      <dgm:t>
        <a:bodyPr/>
        <a:lstStyle/>
        <a:p>
          <a:endParaRPr lang="ru-RU"/>
        </a:p>
      </dgm:t>
    </dgm:pt>
    <dgm:pt modelId="{C7B6698E-218F-4784-9BB0-B6664EF6C420}" type="pres">
      <dgm:prSet presAssocID="{0C5BFE92-262F-4F78-8D05-8FAA7B73FBE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ED87395-94BF-40AD-B583-77F8BF714EA9}" type="pres">
      <dgm:prSet presAssocID="{0C5BFE92-262F-4F78-8D05-8FAA7B73FBE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FE359-DD8C-4FDB-933D-7B97835CC5C0}" type="pres">
      <dgm:prSet presAssocID="{0C5BFE92-262F-4F78-8D05-8FAA7B73FBEC}" presName="negativeSpace" presStyleCnt="0"/>
      <dgm:spPr/>
      <dgm:t>
        <a:bodyPr/>
        <a:lstStyle/>
        <a:p>
          <a:endParaRPr lang="ru-RU"/>
        </a:p>
      </dgm:t>
    </dgm:pt>
    <dgm:pt modelId="{CEBA738E-8372-412B-AECB-CDA310E2A673}" type="pres">
      <dgm:prSet presAssocID="{0C5BFE92-262F-4F78-8D05-8FAA7B73FBEC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4ED79-AD27-4629-805F-02DBB82260EB}" type="pres">
      <dgm:prSet presAssocID="{F1853F4C-3701-4E02-920A-4B7E6E9A516E}" presName="spaceBetweenRectangles" presStyleCnt="0"/>
      <dgm:spPr/>
      <dgm:t>
        <a:bodyPr/>
        <a:lstStyle/>
        <a:p>
          <a:endParaRPr lang="ru-RU"/>
        </a:p>
      </dgm:t>
    </dgm:pt>
    <dgm:pt modelId="{92654755-D413-4CD8-B747-5C0C83277653}" type="pres">
      <dgm:prSet presAssocID="{5B536AC8-6136-49C0-B2EF-3A2DF5EAFE08}" presName="parentLin" presStyleCnt="0"/>
      <dgm:spPr/>
      <dgm:t>
        <a:bodyPr/>
        <a:lstStyle/>
        <a:p>
          <a:endParaRPr lang="ru-RU"/>
        </a:p>
      </dgm:t>
    </dgm:pt>
    <dgm:pt modelId="{304FE63B-D302-41B4-83A7-0A8CDE708D36}" type="pres">
      <dgm:prSet presAssocID="{5B536AC8-6136-49C0-B2EF-3A2DF5EAFE08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295A49B-328C-4C70-9CBF-C675867E1B20}" type="pres">
      <dgm:prSet presAssocID="{5B536AC8-6136-49C0-B2EF-3A2DF5EAFE08}" presName="parentText" presStyleLbl="node1" presStyleIdx="4" presStyleCnt="5" custLinFactNeighborX="-6256" custLinFactNeighborY="-57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B92EA-F4AF-4EAA-92C5-748A14593044}" type="pres">
      <dgm:prSet presAssocID="{5B536AC8-6136-49C0-B2EF-3A2DF5EAFE08}" presName="negativeSpace" presStyleCnt="0"/>
      <dgm:spPr/>
      <dgm:t>
        <a:bodyPr/>
        <a:lstStyle/>
        <a:p>
          <a:endParaRPr lang="ru-RU"/>
        </a:p>
      </dgm:t>
    </dgm:pt>
    <dgm:pt modelId="{675EA78A-D724-4FB2-817A-178CDDC9B3BC}" type="pres">
      <dgm:prSet presAssocID="{5B536AC8-6136-49C0-B2EF-3A2DF5EAFE08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B53F40-F516-411F-A808-0A88CA6C3B1B}" type="presOf" srcId="{EA2E62EB-5E03-42B3-958F-1602A8F0A0FC}" destId="{9CF3A585-B839-4773-9431-B7642DFC53C2}" srcOrd="0" destOrd="0" presId="urn:microsoft.com/office/officeart/2005/8/layout/list1"/>
    <dgm:cxn modelId="{8BE8E1F6-68FA-433A-B4A2-202B27402CC2}" type="presOf" srcId="{6BCD6D36-8412-4647-BDF3-E9661CECAC25}" destId="{86F1F0B0-3E45-4173-9B73-6AE4ABBF6AF7}" srcOrd="0" destOrd="0" presId="urn:microsoft.com/office/officeart/2005/8/layout/list1"/>
    <dgm:cxn modelId="{78F32091-EFA7-40FD-B34A-B19E700F4084}" srcId="{BA459D6E-AB48-4EC5-8D93-F9A96CAF198F}" destId="{367D866E-DF13-43D7-B1AF-33181E2269C2}" srcOrd="2" destOrd="0" parTransId="{B08432D7-815F-4064-99B2-C48DED097512}" sibTransId="{71EF6AE6-0754-4713-8FBC-9998DAA6F487}"/>
    <dgm:cxn modelId="{E0134745-8103-4F22-A304-5E9B7DEF067D}" type="presOf" srcId="{367D866E-DF13-43D7-B1AF-33181E2269C2}" destId="{77A494B2-2B19-4439-9DF6-8CA3855624FE}" srcOrd="0" destOrd="0" presId="urn:microsoft.com/office/officeart/2005/8/layout/list1"/>
    <dgm:cxn modelId="{97C8CD7E-52C3-43D2-99F1-4E49C3702C17}" srcId="{BA459D6E-AB48-4EC5-8D93-F9A96CAF198F}" destId="{EA2E62EB-5E03-42B3-958F-1602A8F0A0FC}" srcOrd="0" destOrd="0" parTransId="{4B4A1C8E-4304-4F3C-BC17-EA7CEB367B02}" sibTransId="{3FD78A4B-1AA3-4CC5-A70B-671A86082A08}"/>
    <dgm:cxn modelId="{113005C2-D749-4B1A-952C-3722F5552BB5}" type="presOf" srcId="{EA2E62EB-5E03-42B3-958F-1602A8F0A0FC}" destId="{94BE8040-57CB-429C-9F8D-5A07B2FDA730}" srcOrd="1" destOrd="0" presId="urn:microsoft.com/office/officeart/2005/8/layout/list1"/>
    <dgm:cxn modelId="{8E889B6C-70DA-4477-A3D0-FF191671FF20}" type="presOf" srcId="{0C5BFE92-262F-4F78-8D05-8FAA7B73FBEC}" destId="{DED87395-94BF-40AD-B583-77F8BF714EA9}" srcOrd="1" destOrd="0" presId="urn:microsoft.com/office/officeart/2005/8/layout/list1"/>
    <dgm:cxn modelId="{5FD40710-FC64-4E36-AEE3-C0A8726D09C1}" type="presOf" srcId="{BA459D6E-AB48-4EC5-8D93-F9A96CAF198F}" destId="{955B8F55-4DE7-412C-8C4D-5955E5CBE326}" srcOrd="0" destOrd="0" presId="urn:microsoft.com/office/officeart/2005/8/layout/list1"/>
    <dgm:cxn modelId="{A071F5A5-DAB5-4A6E-B800-6A19F7D7696D}" type="presOf" srcId="{5B536AC8-6136-49C0-B2EF-3A2DF5EAFE08}" destId="{7295A49B-328C-4C70-9CBF-C675867E1B20}" srcOrd="1" destOrd="0" presId="urn:microsoft.com/office/officeart/2005/8/layout/list1"/>
    <dgm:cxn modelId="{1AB2657F-C246-4C39-92E4-FA008E9C0DF9}" srcId="{BA459D6E-AB48-4EC5-8D93-F9A96CAF198F}" destId="{5B536AC8-6136-49C0-B2EF-3A2DF5EAFE08}" srcOrd="4" destOrd="0" parTransId="{9B6BE315-266A-4307-AFAC-11691249E156}" sibTransId="{2F961399-13B7-447F-ACCA-304AA216ECC8}"/>
    <dgm:cxn modelId="{986D101B-D428-4AA5-A450-959379A7DE20}" type="presOf" srcId="{0C5BFE92-262F-4F78-8D05-8FAA7B73FBEC}" destId="{C7B6698E-218F-4784-9BB0-B6664EF6C420}" srcOrd="0" destOrd="0" presId="urn:microsoft.com/office/officeart/2005/8/layout/list1"/>
    <dgm:cxn modelId="{B1FD8D86-088B-47A1-8D68-5F0AD508C9D5}" srcId="{BA459D6E-AB48-4EC5-8D93-F9A96CAF198F}" destId="{0C5BFE92-262F-4F78-8D05-8FAA7B73FBEC}" srcOrd="3" destOrd="0" parTransId="{F8C0BDDB-6DF3-451E-9962-CDD0063101B1}" sibTransId="{F1853F4C-3701-4E02-920A-4B7E6E9A516E}"/>
    <dgm:cxn modelId="{342FCE07-A2F8-4835-8554-3C2F472C7E18}" type="presOf" srcId="{367D866E-DF13-43D7-B1AF-33181E2269C2}" destId="{66E64428-013C-4D33-9092-9B080CF7AD2F}" srcOrd="1" destOrd="0" presId="urn:microsoft.com/office/officeart/2005/8/layout/list1"/>
    <dgm:cxn modelId="{0B055637-7F84-441D-9B29-42CC665D1BC0}" type="presOf" srcId="{5B536AC8-6136-49C0-B2EF-3A2DF5EAFE08}" destId="{304FE63B-D302-41B4-83A7-0A8CDE708D36}" srcOrd="0" destOrd="0" presId="urn:microsoft.com/office/officeart/2005/8/layout/list1"/>
    <dgm:cxn modelId="{46E2BB6C-3087-443A-AC33-A63D5EFC1C9F}" srcId="{BA459D6E-AB48-4EC5-8D93-F9A96CAF198F}" destId="{6BCD6D36-8412-4647-BDF3-E9661CECAC25}" srcOrd="1" destOrd="0" parTransId="{FDFCD6C5-E59C-468F-A33A-105978B33711}" sibTransId="{D0A61FAA-DEE7-47DD-8626-5FB7BD753C92}"/>
    <dgm:cxn modelId="{3ADE258D-9A63-48C7-8989-4B26829200B2}" type="presOf" srcId="{6BCD6D36-8412-4647-BDF3-E9661CECAC25}" destId="{9DC6C01D-918D-4C77-855B-DE0FD4C4AB33}" srcOrd="1" destOrd="0" presId="urn:microsoft.com/office/officeart/2005/8/layout/list1"/>
    <dgm:cxn modelId="{80C9D400-B267-4E29-8E69-F3543F287FC2}" type="presParOf" srcId="{955B8F55-4DE7-412C-8C4D-5955E5CBE326}" destId="{F61157DE-1074-4EF1-B947-C725C899F517}" srcOrd="0" destOrd="0" presId="urn:microsoft.com/office/officeart/2005/8/layout/list1"/>
    <dgm:cxn modelId="{5BB5C1B1-DEE6-4B81-A378-BBCE99C8633C}" type="presParOf" srcId="{F61157DE-1074-4EF1-B947-C725C899F517}" destId="{9CF3A585-B839-4773-9431-B7642DFC53C2}" srcOrd="0" destOrd="0" presId="urn:microsoft.com/office/officeart/2005/8/layout/list1"/>
    <dgm:cxn modelId="{50BBF8E6-DDF6-4DB6-B7AB-EA2EA00C0599}" type="presParOf" srcId="{F61157DE-1074-4EF1-B947-C725C899F517}" destId="{94BE8040-57CB-429C-9F8D-5A07B2FDA730}" srcOrd="1" destOrd="0" presId="urn:microsoft.com/office/officeart/2005/8/layout/list1"/>
    <dgm:cxn modelId="{F88804FA-CE4D-4242-A744-DFE7F516C3E1}" type="presParOf" srcId="{955B8F55-4DE7-412C-8C4D-5955E5CBE326}" destId="{BF772FF5-4954-4F53-BB4E-22707B5C2B06}" srcOrd="1" destOrd="0" presId="urn:microsoft.com/office/officeart/2005/8/layout/list1"/>
    <dgm:cxn modelId="{0566E894-8436-4373-AA92-E25A8BDFE6E2}" type="presParOf" srcId="{955B8F55-4DE7-412C-8C4D-5955E5CBE326}" destId="{611051AA-8712-4440-B416-5F1C752C9136}" srcOrd="2" destOrd="0" presId="urn:microsoft.com/office/officeart/2005/8/layout/list1"/>
    <dgm:cxn modelId="{04164AAE-19D5-410D-ACB2-60AF09EDBDFF}" type="presParOf" srcId="{955B8F55-4DE7-412C-8C4D-5955E5CBE326}" destId="{E31CAD1A-2A3F-4BFC-9EC6-7853CFF79DB5}" srcOrd="3" destOrd="0" presId="urn:microsoft.com/office/officeart/2005/8/layout/list1"/>
    <dgm:cxn modelId="{C8B8D053-187F-4809-BF8A-5D992E68132E}" type="presParOf" srcId="{955B8F55-4DE7-412C-8C4D-5955E5CBE326}" destId="{48188A9C-8F29-4846-B66D-D0CCD00011B1}" srcOrd="4" destOrd="0" presId="urn:microsoft.com/office/officeart/2005/8/layout/list1"/>
    <dgm:cxn modelId="{B1471F99-6AFE-4459-96C4-0D374D015FB7}" type="presParOf" srcId="{48188A9C-8F29-4846-B66D-D0CCD00011B1}" destId="{86F1F0B0-3E45-4173-9B73-6AE4ABBF6AF7}" srcOrd="0" destOrd="0" presId="urn:microsoft.com/office/officeart/2005/8/layout/list1"/>
    <dgm:cxn modelId="{654EBBBB-40EC-4546-A3C5-B0CB322F9908}" type="presParOf" srcId="{48188A9C-8F29-4846-B66D-D0CCD00011B1}" destId="{9DC6C01D-918D-4C77-855B-DE0FD4C4AB33}" srcOrd="1" destOrd="0" presId="urn:microsoft.com/office/officeart/2005/8/layout/list1"/>
    <dgm:cxn modelId="{C45DA5E6-FEE6-43BD-9553-3D0DEED7D447}" type="presParOf" srcId="{955B8F55-4DE7-412C-8C4D-5955E5CBE326}" destId="{054D9CA9-1238-4C07-8F6E-A8C4F7BB20DC}" srcOrd="5" destOrd="0" presId="urn:microsoft.com/office/officeart/2005/8/layout/list1"/>
    <dgm:cxn modelId="{7055C3B4-9D72-49F4-A1B7-0A88AA1E5B38}" type="presParOf" srcId="{955B8F55-4DE7-412C-8C4D-5955E5CBE326}" destId="{F93F93F7-24B9-4A61-AC59-0997B8B3D80B}" srcOrd="6" destOrd="0" presId="urn:microsoft.com/office/officeart/2005/8/layout/list1"/>
    <dgm:cxn modelId="{5329D770-0AEB-469A-98AF-C3EF056DD2F9}" type="presParOf" srcId="{955B8F55-4DE7-412C-8C4D-5955E5CBE326}" destId="{A2B608F3-0ACF-4B94-BC65-36E3B63F05CE}" srcOrd="7" destOrd="0" presId="urn:microsoft.com/office/officeart/2005/8/layout/list1"/>
    <dgm:cxn modelId="{94C01986-6B70-46FC-BB31-AA8709F822D4}" type="presParOf" srcId="{955B8F55-4DE7-412C-8C4D-5955E5CBE326}" destId="{59D57DD4-5282-4005-B3C7-961663F01571}" srcOrd="8" destOrd="0" presId="urn:microsoft.com/office/officeart/2005/8/layout/list1"/>
    <dgm:cxn modelId="{A9EFCD64-FD96-4FFF-B50E-F2B4631AB3D3}" type="presParOf" srcId="{59D57DD4-5282-4005-B3C7-961663F01571}" destId="{77A494B2-2B19-4439-9DF6-8CA3855624FE}" srcOrd="0" destOrd="0" presId="urn:microsoft.com/office/officeart/2005/8/layout/list1"/>
    <dgm:cxn modelId="{FED670DF-0EE0-4474-A94A-999D4642608E}" type="presParOf" srcId="{59D57DD4-5282-4005-B3C7-961663F01571}" destId="{66E64428-013C-4D33-9092-9B080CF7AD2F}" srcOrd="1" destOrd="0" presId="urn:microsoft.com/office/officeart/2005/8/layout/list1"/>
    <dgm:cxn modelId="{4B2DCDCF-2EC3-4684-892C-FB57D9912C3D}" type="presParOf" srcId="{955B8F55-4DE7-412C-8C4D-5955E5CBE326}" destId="{81B6C9AA-4BB7-4FDB-B880-CFD40A5D8787}" srcOrd="9" destOrd="0" presId="urn:microsoft.com/office/officeart/2005/8/layout/list1"/>
    <dgm:cxn modelId="{86E9111C-3FE7-4567-A692-9F10DC06FA79}" type="presParOf" srcId="{955B8F55-4DE7-412C-8C4D-5955E5CBE326}" destId="{8507CD81-1CF2-41CD-8557-DB655D1E8174}" srcOrd="10" destOrd="0" presId="urn:microsoft.com/office/officeart/2005/8/layout/list1"/>
    <dgm:cxn modelId="{F012463F-BB4F-450C-B4CF-CC928528CB17}" type="presParOf" srcId="{955B8F55-4DE7-412C-8C4D-5955E5CBE326}" destId="{7D8418D6-C1F0-4A74-AE6A-5C5B2EE9FF9E}" srcOrd="11" destOrd="0" presId="urn:microsoft.com/office/officeart/2005/8/layout/list1"/>
    <dgm:cxn modelId="{187618F2-0A05-440D-B9BA-DAD884795816}" type="presParOf" srcId="{955B8F55-4DE7-412C-8C4D-5955E5CBE326}" destId="{5CA58F71-7E4A-4CDE-9AA6-AE60437E566E}" srcOrd="12" destOrd="0" presId="urn:microsoft.com/office/officeart/2005/8/layout/list1"/>
    <dgm:cxn modelId="{18A5E22F-99AC-443E-9092-18D52D6BD7A0}" type="presParOf" srcId="{5CA58F71-7E4A-4CDE-9AA6-AE60437E566E}" destId="{C7B6698E-218F-4784-9BB0-B6664EF6C420}" srcOrd="0" destOrd="0" presId="urn:microsoft.com/office/officeart/2005/8/layout/list1"/>
    <dgm:cxn modelId="{699D69C9-B4EA-4F00-83F7-16FF124AE2B1}" type="presParOf" srcId="{5CA58F71-7E4A-4CDE-9AA6-AE60437E566E}" destId="{DED87395-94BF-40AD-B583-77F8BF714EA9}" srcOrd="1" destOrd="0" presId="urn:microsoft.com/office/officeart/2005/8/layout/list1"/>
    <dgm:cxn modelId="{16A09980-CEE9-4C94-9F91-9471C798F596}" type="presParOf" srcId="{955B8F55-4DE7-412C-8C4D-5955E5CBE326}" destId="{40DFE359-DD8C-4FDB-933D-7B97835CC5C0}" srcOrd="13" destOrd="0" presId="urn:microsoft.com/office/officeart/2005/8/layout/list1"/>
    <dgm:cxn modelId="{78CA132F-9936-4BB4-B024-14C6689A0A7C}" type="presParOf" srcId="{955B8F55-4DE7-412C-8C4D-5955E5CBE326}" destId="{CEBA738E-8372-412B-AECB-CDA310E2A673}" srcOrd="14" destOrd="0" presId="urn:microsoft.com/office/officeart/2005/8/layout/list1"/>
    <dgm:cxn modelId="{822AEA38-8706-46AD-8702-1EBA80BEBA90}" type="presParOf" srcId="{955B8F55-4DE7-412C-8C4D-5955E5CBE326}" destId="{6954ED79-AD27-4629-805F-02DBB82260EB}" srcOrd="15" destOrd="0" presId="urn:microsoft.com/office/officeart/2005/8/layout/list1"/>
    <dgm:cxn modelId="{C5810202-00F7-44C8-9B49-C9D55AF25C9C}" type="presParOf" srcId="{955B8F55-4DE7-412C-8C4D-5955E5CBE326}" destId="{92654755-D413-4CD8-B747-5C0C83277653}" srcOrd="16" destOrd="0" presId="urn:microsoft.com/office/officeart/2005/8/layout/list1"/>
    <dgm:cxn modelId="{63142547-C1EC-40C0-AD13-9BE36F159B72}" type="presParOf" srcId="{92654755-D413-4CD8-B747-5C0C83277653}" destId="{304FE63B-D302-41B4-83A7-0A8CDE708D36}" srcOrd="0" destOrd="0" presId="urn:microsoft.com/office/officeart/2005/8/layout/list1"/>
    <dgm:cxn modelId="{234337FB-64DC-4272-983E-E8A491EC9BFB}" type="presParOf" srcId="{92654755-D413-4CD8-B747-5C0C83277653}" destId="{7295A49B-328C-4C70-9CBF-C675867E1B20}" srcOrd="1" destOrd="0" presId="urn:microsoft.com/office/officeart/2005/8/layout/list1"/>
    <dgm:cxn modelId="{F1CF1C61-C318-409A-8097-17ECBE69A251}" type="presParOf" srcId="{955B8F55-4DE7-412C-8C4D-5955E5CBE326}" destId="{0A2B92EA-F4AF-4EAA-92C5-748A14593044}" srcOrd="17" destOrd="0" presId="urn:microsoft.com/office/officeart/2005/8/layout/list1"/>
    <dgm:cxn modelId="{24B56DAD-E306-4164-A460-75C32109200F}" type="presParOf" srcId="{955B8F55-4DE7-412C-8C4D-5955E5CBE326}" destId="{675EA78A-D724-4FB2-817A-178CDDC9B3B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D75D61-8E56-42C1-B8A6-CC4E450A1E27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E33220-DD1E-4949-83FE-DEBC6E48BAC3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1800" b="1" dirty="0" err="1"/>
            <a:t>Основні</a:t>
          </a:r>
          <a:r>
            <a:rPr lang="ru-RU" sz="1800" b="1" dirty="0"/>
            <a:t> </a:t>
          </a:r>
          <a:r>
            <a:rPr lang="ru-RU" sz="1800" b="1" dirty="0" err="1"/>
            <a:t>джерела</a:t>
          </a:r>
          <a:r>
            <a:rPr lang="ru-RU" sz="1800" b="1" dirty="0"/>
            <a:t> </a:t>
          </a:r>
          <a:r>
            <a:rPr lang="ru-RU" sz="1800" b="1" dirty="0" err="1"/>
            <a:t>забруднення</a:t>
          </a:r>
          <a:r>
            <a:rPr lang="ru-RU" sz="1800" b="1" dirty="0"/>
            <a:t> атмосферного </a:t>
          </a:r>
          <a:r>
            <a:rPr lang="ru-RU" sz="1800" b="1" dirty="0" err="1"/>
            <a:t>повітря</a:t>
          </a:r>
          <a:endParaRPr lang="ru-RU" sz="1800" b="1" dirty="0"/>
        </a:p>
      </dgm:t>
    </dgm:pt>
    <dgm:pt modelId="{DA39893B-C766-48EA-84AB-4C685046A358}" type="parTrans" cxnId="{1ADBAD8E-D778-488C-9B79-A357079C9C56}">
      <dgm:prSet/>
      <dgm:spPr/>
      <dgm:t>
        <a:bodyPr/>
        <a:lstStyle/>
        <a:p>
          <a:endParaRPr lang="ru-RU"/>
        </a:p>
      </dgm:t>
    </dgm:pt>
    <dgm:pt modelId="{DA2238AA-5A6A-44D8-8B7D-C5F8C0CA50C5}" type="sibTrans" cxnId="{1ADBAD8E-D778-488C-9B79-A357079C9C56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B4F3DAF2-5B13-4B41-B628-1072EE012761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1600" b="1" dirty="0" err="1"/>
            <a:t>Дослідження</a:t>
          </a:r>
          <a:r>
            <a:rPr lang="ru-RU" sz="1600" b="1" dirty="0"/>
            <a:t> стану атмосферного </a:t>
          </a:r>
          <a:r>
            <a:rPr lang="ru-RU" sz="1600" b="1" dirty="0" err="1"/>
            <a:t>повітря</a:t>
          </a:r>
          <a:r>
            <a:rPr lang="ru-RU" sz="1600" b="1" dirty="0"/>
            <a:t> </a:t>
          </a:r>
          <a:r>
            <a:rPr lang="ru-RU" sz="1600" b="1" dirty="0" err="1"/>
            <a:t>смт</a:t>
          </a:r>
          <a:r>
            <a:rPr lang="ru-RU" sz="1600" b="1" dirty="0"/>
            <a:t>. </a:t>
          </a:r>
          <a:r>
            <a:rPr lang="ru-RU" sz="1600" b="1" dirty="0" err="1"/>
            <a:t>Новогуйвинське</a:t>
          </a:r>
          <a:endParaRPr lang="ru-RU" sz="1600" b="1" dirty="0"/>
        </a:p>
      </dgm:t>
    </dgm:pt>
    <dgm:pt modelId="{D81424C9-7001-4B20-A9BA-CBBE6BEFB521}" type="parTrans" cxnId="{BFC66253-F63F-48CB-8F38-74CF36D37E73}">
      <dgm:prSet/>
      <dgm:spPr/>
      <dgm:t>
        <a:bodyPr/>
        <a:lstStyle/>
        <a:p>
          <a:endParaRPr lang="ru-RU"/>
        </a:p>
      </dgm:t>
    </dgm:pt>
    <dgm:pt modelId="{C43EE40F-5ABE-47AB-807B-3066D09A6389}" type="sibTrans" cxnId="{BFC66253-F63F-48CB-8F38-74CF36D37E73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A31D3302-00E2-406F-9D03-8ADE71B91216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1" dirty="0" err="1"/>
            <a:t>Біоіндикація</a:t>
          </a:r>
          <a:r>
            <a:rPr lang="ru-RU" sz="2000" b="1" dirty="0"/>
            <a:t> - як метод </a:t>
          </a:r>
          <a:r>
            <a:rPr lang="ru-RU" sz="2000" b="1" dirty="0" err="1"/>
            <a:t>оцінки</a:t>
          </a:r>
          <a:endParaRPr lang="ru-RU" sz="2000" b="1" dirty="0"/>
        </a:p>
      </dgm:t>
    </dgm:pt>
    <dgm:pt modelId="{7129FBE3-C678-4735-91AC-67E6E50DF2B2}" type="parTrans" cxnId="{D85687DA-3496-4811-AACF-81E4FCA65590}">
      <dgm:prSet/>
      <dgm:spPr/>
      <dgm:t>
        <a:bodyPr/>
        <a:lstStyle/>
        <a:p>
          <a:endParaRPr lang="ru-RU"/>
        </a:p>
      </dgm:t>
    </dgm:pt>
    <dgm:pt modelId="{288C36A2-2C7C-4FAE-AE74-300D9C9896B9}" type="sibTrans" cxnId="{D85687DA-3496-4811-AACF-81E4FCA65590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908C9AC4-E11A-4098-92F1-E0FE4FCE77FB}" type="pres">
      <dgm:prSet presAssocID="{63D75D61-8E56-42C1-B8A6-CC4E450A1E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F0B350-17B2-47C9-A50E-158D95FCE4A1}" type="pres">
      <dgm:prSet presAssocID="{57E33220-DD1E-4949-83FE-DEBC6E48BAC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F7871-1220-4E36-8E2F-C02C76A8DBE6}" type="pres">
      <dgm:prSet presAssocID="{DA2238AA-5A6A-44D8-8B7D-C5F8C0CA50C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031FEAF-0A80-4B6B-9BEC-346FCF0D7F87}" type="pres">
      <dgm:prSet presAssocID="{DA2238AA-5A6A-44D8-8B7D-C5F8C0CA50C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7486283-841B-4353-B054-6D272CE63881}" type="pres">
      <dgm:prSet presAssocID="{B4F3DAF2-5B13-4B41-B628-1072EE01276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44929-08B8-44FF-868C-0972C0D4C9C8}" type="pres">
      <dgm:prSet presAssocID="{C43EE40F-5ABE-47AB-807B-3066D09A6389}" presName="sibTrans" presStyleLbl="sibTrans2D1" presStyleIdx="1" presStyleCnt="3"/>
      <dgm:spPr/>
      <dgm:t>
        <a:bodyPr/>
        <a:lstStyle/>
        <a:p>
          <a:endParaRPr lang="ru-RU"/>
        </a:p>
      </dgm:t>
    </dgm:pt>
    <dgm:pt modelId="{58E7BC56-702F-4880-821A-97FE8CC1E796}" type="pres">
      <dgm:prSet presAssocID="{C43EE40F-5ABE-47AB-807B-3066D09A638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BFFDE2E-2914-4F3F-9E29-E7C9223D08B2}" type="pres">
      <dgm:prSet presAssocID="{A31D3302-00E2-406F-9D03-8ADE71B912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46E7C-A669-4EC3-A4B0-232C2325621B}" type="pres">
      <dgm:prSet presAssocID="{288C36A2-2C7C-4FAE-AE74-300D9C9896B9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EA6AAF4-EA30-45A7-9F6A-D8E6534AAE9A}" type="pres">
      <dgm:prSet presAssocID="{288C36A2-2C7C-4FAE-AE74-300D9C9896B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BDE9BBE-5ABD-46DD-9CDA-D6D5EB3BDE88}" type="presOf" srcId="{B4F3DAF2-5B13-4B41-B628-1072EE012761}" destId="{17486283-841B-4353-B054-6D272CE63881}" srcOrd="0" destOrd="0" presId="urn:microsoft.com/office/officeart/2005/8/layout/cycle7"/>
    <dgm:cxn modelId="{433022CA-3FC0-4BCC-890D-C0E24A8F4C32}" type="presOf" srcId="{63D75D61-8E56-42C1-B8A6-CC4E450A1E27}" destId="{908C9AC4-E11A-4098-92F1-E0FE4FCE77FB}" srcOrd="0" destOrd="0" presId="urn:microsoft.com/office/officeart/2005/8/layout/cycle7"/>
    <dgm:cxn modelId="{AF0650A7-1126-4C32-A116-3AAB1098572A}" type="presOf" srcId="{288C36A2-2C7C-4FAE-AE74-300D9C9896B9}" destId="{50146E7C-A669-4EC3-A4B0-232C2325621B}" srcOrd="0" destOrd="0" presId="urn:microsoft.com/office/officeart/2005/8/layout/cycle7"/>
    <dgm:cxn modelId="{10053385-65D7-48DD-90C7-38DFD075BF37}" type="presOf" srcId="{DA2238AA-5A6A-44D8-8B7D-C5F8C0CA50C5}" destId="{2DAF7871-1220-4E36-8E2F-C02C76A8DBE6}" srcOrd="0" destOrd="0" presId="urn:microsoft.com/office/officeart/2005/8/layout/cycle7"/>
    <dgm:cxn modelId="{45D9FF4A-9A63-4DC2-AD02-2BD3BB0C28F3}" type="presOf" srcId="{C43EE40F-5ABE-47AB-807B-3066D09A6389}" destId="{95144929-08B8-44FF-868C-0972C0D4C9C8}" srcOrd="0" destOrd="0" presId="urn:microsoft.com/office/officeart/2005/8/layout/cycle7"/>
    <dgm:cxn modelId="{BFC66253-F63F-48CB-8F38-74CF36D37E73}" srcId="{63D75D61-8E56-42C1-B8A6-CC4E450A1E27}" destId="{B4F3DAF2-5B13-4B41-B628-1072EE012761}" srcOrd="1" destOrd="0" parTransId="{D81424C9-7001-4B20-A9BA-CBBE6BEFB521}" sibTransId="{C43EE40F-5ABE-47AB-807B-3066D09A6389}"/>
    <dgm:cxn modelId="{F23AFEA0-CDD2-4B03-9D0F-B11BF7325F03}" type="presOf" srcId="{57E33220-DD1E-4949-83FE-DEBC6E48BAC3}" destId="{51F0B350-17B2-47C9-A50E-158D95FCE4A1}" srcOrd="0" destOrd="0" presId="urn:microsoft.com/office/officeart/2005/8/layout/cycle7"/>
    <dgm:cxn modelId="{4C31D171-15A1-4A58-8000-60189950C790}" type="presOf" srcId="{288C36A2-2C7C-4FAE-AE74-300D9C9896B9}" destId="{9EA6AAF4-EA30-45A7-9F6A-D8E6534AAE9A}" srcOrd="1" destOrd="0" presId="urn:microsoft.com/office/officeart/2005/8/layout/cycle7"/>
    <dgm:cxn modelId="{D85687DA-3496-4811-AACF-81E4FCA65590}" srcId="{63D75D61-8E56-42C1-B8A6-CC4E450A1E27}" destId="{A31D3302-00E2-406F-9D03-8ADE71B91216}" srcOrd="2" destOrd="0" parTransId="{7129FBE3-C678-4735-91AC-67E6E50DF2B2}" sibTransId="{288C36A2-2C7C-4FAE-AE74-300D9C9896B9}"/>
    <dgm:cxn modelId="{5EF1C4D4-62D6-48A0-B135-74E8DABE7BDB}" type="presOf" srcId="{DA2238AA-5A6A-44D8-8B7D-C5F8C0CA50C5}" destId="{6031FEAF-0A80-4B6B-9BEC-346FCF0D7F87}" srcOrd="1" destOrd="0" presId="urn:microsoft.com/office/officeart/2005/8/layout/cycle7"/>
    <dgm:cxn modelId="{1ADBAD8E-D778-488C-9B79-A357079C9C56}" srcId="{63D75D61-8E56-42C1-B8A6-CC4E450A1E27}" destId="{57E33220-DD1E-4949-83FE-DEBC6E48BAC3}" srcOrd="0" destOrd="0" parTransId="{DA39893B-C766-48EA-84AB-4C685046A358}" sibTransId="{DA2238AA-5A6A-44D8-8B7D-C5F8C0CA50C5}"/>
    <dgm:cxn modelId="{CE65E2BB-3E32-4CD9-B076-AD002DA51052}" type="presOf" srcId="{A31D3302-00E2-406F-9D03-8ADE71B91216}" destId="{4BFFDE2E-2914-4F3F-9E29-E7C9223D08B2}" srcOrd="0" destOrd="0" presId="urn:microsoft.com/office/officeart/2005/8/layout/cycle7"/>
    <dgm:cxn modelId="{2F4EBE8E-812B-4465-8E4C-A77D4A568BC1}" type="presOf" srcId="{C43EE40F-5ABE-47AB-807B-3066D09A6389}" destId="{58E7BC56-702F-4880-821A-97FE8CC1E796}" srcOrd="1" destOrd="0" presId="urn:microsoft.com/office/officeart/2005/8/layout/cycle7"/>
    <dgm:cxn modelId="{9B51320C-BB6C-4193-9165-38E67B87DE19}" type="presParOf" srcId="{908C9AC4-E11A-4098-92F1-E0FE4FCE77FB}" destId="{51F0B350-17B2-47C9-A50E-158D95FCE4A1}" srcOrd="0" destOrd="0" presId="urn:microsoft.com/office/officeart/2005/8/layout/cycle7"/>
    <dgm:cxn modelId="{DAB47073-6CEA-4686-9216-9AFD15781E4C}" type="presParOf" srcId="{908C9AC4-E11A-4098-92F1-E0FE4FCE77FB}" destId="{2DAF7871-1220-4E36-8E2F-C02C76A8DBE6}" srcOrd="1" destOrd="0" presId="urn:microsoft.com/office/officeart/2005/8/layout/cycle7"/>
    <dgm:cxn modelId="{B5C50BF4-0732-41C8-89BE-68F072C6ED8F}" type="presParOf" srcId="{2DAF7871-1220-4E36-8E2F-C02C76A8DBE6}" destId="{6031FEAF-0A80-4B6B-9BEC-346FCF0D7F87}" srcOrd="0" destOrd="0" presId="urn:microsoft.com/office/officeart/2005/8/layout/cycle7"/>
    <dgm:cxn modelId="{52DCD8AE-5166-40F4-B8E9-857EB244C471}" type="presParOf" srcId="{908C9AC4-E11A-4098-92F1-E0FE4FCE77FB}" destId="{17486283-841B-4353-B054-6D272CE63881}" srcOrd="2" destOrd="0" presId="urn:microsoft.com/office/officeart/2005/8/layout/cycle7"/>
    <dgm:cxn modelId="{B9D2F70C-46AD-40AC-B1B4-0C4E2EAD1E8A}" type="presParOf" srcId="{908C9AC4-E11A-4098-92F1-E0FE4FCE77FB}" destId="{95144929-08B8-44FF-868C-0972C0D4C9C8}" srcOrd="3" destOrd="0" presId="urn:microsoft.com/office/officeart/2005/8/layout/cycle7"/>
    <dgm:cxn modelId="{6A15549F-5421-4A3E-BEFC-A56B7D03B61C}" type="presParOf" srcId="{95144929-08B8-44FF-868C-0972C0D4C9C8}" destId="{58E7BC56-702F-4880-821A-97FE8CC1E796}" srcOrd="0" destOrd="0" presId="urn:microsoft.com/office/officeart/2005/8/layout/cycle7"/>
    <dgm:cxn modelId="{1A17CA4A-9A2A-48B1-B957-A4CEC10E6547}" type="presParOf" srcId="{908C9AC4-E11A-4098-92F1-E0FE4FCE77FB}" destId="{4BFFDE2E-2914-4F3F-9E29-E7C9223D08B2}" srcOrd="4" destOrd="0" presId="urn:microsoft.com/office/officeart/2005/8/layout/cycle7"/>
    <dgm:cxn modelId="{B7BC6F04-340E-463B-AC54-4988DD4CC5C2}" type="presParOf" srcId="{908C9AC4-E11A-4098-92F1-E0FE4FCE77FB}" destId="{50146E7C-A669-4EC3-A4B0-232C2325621B}" srcOrd="5" destOrd="0" presId="urn:microsoft.com/office/officeart/2005/8/layout/cycle7"/>
    <dgm:cxn modelId="{805CA22D-64A9-466F-A9F0-C2F2759D9BB4}" type="presParOf" srcId="{50146E7C-A669-4EC3-A4B0-232C2325621B}" destId="{9EA6AAF4-EA30-45A7-9F6A-D8E6534AAE9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6DE743-EA52-422B-BFED-AFEB669B5A77}" type="doc">
      <dgm:prSet loTypeId="urn:microsoft.com/office/officeart/2005/8/layout/hProcess9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1EFE0E7-1F26-437C-92AB-DAF5257650D2}">
      <dgm:prSet phldrT="[Текст]"/>
      <dgm:spPr/>
      <dgm:t>
        <a:bodyPr/>
        <a:lstStyle/>
        <a:p>
          <a:r>
            <a:rPr lang="uk-UA" b="1" i="1" baseline="0" dirty="0" smtClean="0">
              <a:solidFill>
                <a:schemeClr val="bg1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rPr>
            <a:t>положення листя у кроні (листки збиралися з других гілок знизу, передостанні на пагоні)</a:t>
          </a:r>
          <a:endParaRPr lang="ru-RU" baseline="0" dirty="0">
            <a:solidFill>
              <a:schemeClr val="bg1"/>
            </a:solidFill>
          </a:endParaRPr>
        </a:p>
      </dgm:t>
    </dgm:pt>
    <dgm:pt modelId="{993D5BBB-9953-47D0-B82D-80D34D4B4787}" type="parTrans" cxnId="{8D6E9BF7-7847-46C8-A071-EC9C094FC9D3}">
      <dgm:prSet/>
      <dgm:spPr/>
      <dgm:t>
        <a:bodyPr/>
        <a:lstStyle/>
        <a:p>
          <a:endParaRPr lang="ru-RU"/>
        </a:p>
      </dgm:t>
    </dgm:pt>
    <dgm:pt modelId="{0C71D73F-A0DD-4D8C-AA57-90983CFC4A52}" type="sibTrans" cxnId="{8D6E9BF7-7847-46C8-A071-EC9C094FC9D3}">
      <dgm:prSet/>
      <dgm:spPr/>
      <dgm:t>
        <a:bodyPr/>
        <a:lstStyle/>
        <a:p>
          <a:endParaRPr lang="ru-RU"/>
        </a:p>
      </dgm:t>
    </dgm:pt>
    <dgm:pt modelId="{42EC0E04-32CF-4555-8E0E-8D3D1D0EDA24}">
      <dgm:prSet phldrT="[Текст]"/>
      <dgm:spPr/>
      <dgm:t>
        <a:bodyPr/>
        <a:lstStyle/>
        <a:p>
          <a:r>
            <a:rPr kumimoji="0" lang="uk-UA" b="1" i="1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вік (у досліджуваних дерев вік повинен бути однаковим)</a:t>
          </a:r>
          <a:endParaRPr lang="ru-RU" baseline="0"/>
        </a:p>
      </dgm:t>
    </dgm:pt>
    <dgm:pt modelId="{1A455892-4154-4761-B517-469B1154CB48}" type="parTrans" cxnId="{1543AE9D-E959-4535-A9DB-A758FDA08030}">
      <dgm:prSet/>
      <dgm:spPr/>
      <dgm:t>
        <a:bodyPr/>
        <a:lstStyle/>
        <a:p>
          <a:endParaRPr lang="ru-RU"/>
        </a:p>
      </dgm:t>
    </dgm:pt>
    <dgm:pt modelId="{BE3138BE-487C-498C-AC53-E350726F54BE}" type="sibTrans" cxnId="{1543AE9D-E959-4535-A9DB-A758FDA08030}">
      <dgm:prSet/>
      <dgm:spPr/>
      <dgm:t>
        <a:bodyPr/>
        <a:lstStyle/>
        <a:p>
          <a:endParaRPr lang="ru-RU"/>
        </a:p>
      </dgm:t>
    </dgm:pt>
    <dgm:pt modelId="{C142B444-803A-411F-BA2C-1C9F4576EA17}">
      <dgm:prSet phldrT="[Текст]"/>
      <dgm:spPr/>
      <dgm:t>
        <a:bodyPr/>
        <a:lstStyle/>
        <a:p>
          <a:r>
            <a:rPr kumimoji="0" lang="uk-UA" b="1" i="1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розмір листя (було зібрано листя приблизно одного розміру: в ширину не більше 6 см, а по довжині 8 см)</a:t>
          </a:r>
          <a:endParaRPr lang="ru-RU" baseline="0"/>
        </a:p>
      </dgm:t>
    </dgm:pt>
    <dgm:pt modelId="{DB0E3E9E-A0EF-4522-B1B8-BAAE5174B035}" type="parTrans" cxnId="{D8C8D776-3DD4-48E0-B758-AB5C2001F102}">
      <dgm:prSet/>
      <dgm:spPr/>
      <dgm:t>
        <a:bodyPr/>
        <a:lstStyle/>
        <a:p>
          <a:endParaRPr lang="ru-RU"/>
        </a:p>
      </dgm:t>
    </dgm:pt>
    <dgm:pt modelId="{8636D71F-C17E-4800-9AAB-F618B1664C98}" type="sibTrans" cxnId="{D8C8D776-3DD4-48E0-B758-AB5C2001F102}">
      <dgm:prSet/>
      <dgm:spPr/>
      <dgm:t>
        <a:bodyPr/>
        <a:lstStyle/>
        <a:p>
          <a:endParaRPr lang="ru-RU"/>
        </a:p>
      </dgm:t>
    </dgm:pt>
    <dgm:pt modelId="{0A006F87-8705-4661-8844-010BAEC185D7}">
      <dgm:prSet/>
      <dgm:spPr/>
      <dgm:t>
        <a:bodyPr/>
        <a:lstStyle/>
        <a:p>
          <a:pPr rtl="0"/>
          <a:r>
            <a:rPr kumimoji="0" lang="uk-UA" b="1" i="1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однорідні умови зростання в кожному районі, який досліджується (рівень вологості, овітленості і т.д.)</a:t>
          </a:r>
          <a:endParaRPr kumimoji="0" lang="uk-UA" b="1" i="1" u="none" strike="noStrike" cap="none" normalizeH="0" baseline="0" dirty="0" smtClean="0">
            <a:ln/>
            <a:effectLst/>
            <a:latin typeface="Bookman Old Style" pitchFamily="18" charset="0"/>
            <a:ea typeface="Times New Roman" pitchFamily="18" charset="0"/>
          </a:endParaRPr>
        </a:p>
      </dgm:t>
    </dgm:pt>
    <dgm:pt modelId="{06D9E316-B12F-4AAE-B6BE-DB3B02FD4C15}" type="sibTrans" cxnId="{A62B7157-39E0-4A5F-99BB-94862BCDCDC3}">
      <dgm:prSet/>
      <dgm:spPr/>
      <dgm:t>
        <a:bodyPr/>
        <a:lstStyle/>
        <a:p>
          <a:endParaRPr lang="ru-RU"/>
        </a:p>
      </dgm:t>
    </dgm:pt>
    <dgm:pt modelId="{C8D8608C-770F-42C9-B644-845F8EACCBD2}" type="parTrans" cxnId="{A62B7157-39E0-4A5F-99BB-94862BCDCDC3}">
      <dgm:prSet/>
      <dgm:spPr/>
      <dgm:t>
        <a:bodyPr/>
        <a:lstStyle/>
        <a:p>
          <a:endParaRPr lang="ru-RU"/>
        </a:p>
      </dgm:t>
    </dgm:pt>
    <dgm:pt modelId="{FCA9EF71-419E-4C3C-8EC9-C88E08DCDE01}">
      <dgm:prSet phldrT="[Текст]"/>
      <dgm:spPr/>
      <dgm:t>
        <a:bodyPr/>
        <a:lstStyle/>
        <a:p>
          <a:r>
            <a:rPr kumimoji="0" lang="uk-UA" b="1" i="1" u="none" strike="noStrike" cap="none" normalizeH="0" baseline="0" dirty="0" smtClean="0">
              <a:ln/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rPr>
            <a:t>рівень пошкодження листя (усе листя повинно бути без видимих уражень, одного кольору, без плям, неушкоджене комахами)</a:t>
          </a:r>
          <a:endParaRPr lang="ru-RU" baseline="0"/>
        </a:p>
      </dgm:t>
    </dgm:pt>
    <dgm:pt modelId="{11D45885-5E15-44ED-B485-F51122B7B552}" type="parTrans" cxnId="{F88B319F-A63F-4E78-B680-694815664B61}">
      <dgm:prSet/>
      <dgm:spPr/>
      <dgm:t>
        <a:bodyPr/>
        <a:lstStyle/>
        <a:p>
          <a:endParaRPr lang="ru-RU"/>
        </a:p>
      </dgm:t>
    </dgm:pt>
    <dgm:pt modelId="{EFAFF198-2AC2-41AE-AD0D-08BB2D21938B}" type="sibTrans" cxnId="{F88B319F-A63F-4E78-B680-694815664B61}">
      <dgm:prSet/>
      <dgm:spPr/>
      <dgm:t>
        <a:bodyPr/>
        <a:lstStyle/>
        <a:p>
          <a:endParaRPr lang="ru-RU"/>
        </a:p>
      </dgm:t>
    </dgm:pt>
    <dgm:pt modelId="{FB7C3A2B-9F54-4B9B-BFB8-3337F166EA44}" type="pres">
      <dgm:prSet presAssocID="{0A6DE743-EA52-422B-BFED-AFEB669B5A7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CBBD58-348F-43BE-919C-FEF99182D05F}" type="pres">
      <dgm:prSet presAssocID="{0A6DE743-EA52-422B-BFED-AFEB669B5A77}" presName="arrow" presStyleLbl="bgShp" presStyleIdx="0" presStyleCnt="1"/>
      <dgm:spPr/>
    </dgm:pt>
    <dgm:pt modelId="{50A236FE-2FF2-405F-ACFC-7D3A12CAE6ED}" type="pres">
      <dgm:prSet presAssocID="{0A6DE743-EA52-422B-BFED-AFEB669B5A77}" presName="linearProcess" presStyleCnt="0"/>
      <dgm:spPr/>
    </dgm:pt>
    <dgm:pt modelId="{12E1E48D-2502-4568-B777-32FC71B0D230}" type="pres">
      <dgm:prSet presAssocID="{11EFE0E7-1F26-437C-92AB-DAF5257650D2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1DD58-F990-42BB-9B12-FF580132870C}" type="pres">
      <dgm:prSet presAssocID="{0C71D73F-A0DD-4D8C-AA57-90983CFC4A52}" presName="sibTrans" presStyleCnt="0"/>
      <dgm:spPr/>
    </dgm:pt>
    <dgm:pt modelId="{C0E2E706-DE65-4143-925C-5F785E5DBB5D}" type="pres">
      <dgm:prSet presAssocID="{42EC0E04-32CF-4555-8E0E-8D3D1D0EDA24}" presName="textNode" presStyleLbl="node1" presStyleIdx="1" presStyleCnt="5" custLinFactNeighborX="1204" custLinFactNeighborY="-2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9F27E-24C8-44B4-A7C5-D1E8F8FBCDF0}" type="pres">
      <dgm:prSet presAssocID="{BE3138BE-487C-498C-AC53-E350726F54BE}" presName="sibTrans" presStyleCnt="0"/>
      <dgm:spPr/>
    </dgm:pt>
    <dgm:pt modelId="{6D04AB78-E3C6-459B-8ACA-597E6E04539D}" type="pres">
      <dgm:prSet presAssocID="{C142B444-803A-411F-BA2C-1C9F4576EA17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17D87-0756-4AA6-AFBE-27F2AD2C6852}" type="pres">
      <dgm:prSet presAssocID="{8636D71F-C17E-4800-9AAB-F618B1664C98}" presName="sibTrans" presStyleCnt="0"/>
      <dgm:spPr/>
    </dgm:pt>
    <dgm:pt modelId="{E7447A72-B44D-4E14-B596-0D9D4582C78D}" type="pres">
      <dgm:prSet presAssocID="{FCA9EF71-419E-4C3C-8EC9-C88E08DCDE0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754F0-448F-4C7C-AA0A-3825D367026E}" type="pres">
      <dgm:prSet presAssocID="{EFAFF198-2AC2-41AE-AD0D-08BB2D21938B}" presName="sibTrans" presStyleCnt="0"/>
      <dgm:spPr/>
    </dgm:pt>
    <dgm:pt modelId="{2809ADF8-3A7F-49F8-A7E9-54A1BF4378B2}" type="pres">
      <dgm:prSet presAssocID="{0A006F87-8705-4661-8844-010BAEC185D7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C8D776-3DD4-48E0-B758-AB5C2001F102}" srcId="{0A6DE743-EA52-422B-BFED-AFEB669B5A77}" destId="{C142B444-803A-411F-BA2C-1C9F4576EA17}" srcOrd="2" destOrd="0" parTransId="{DB0E3E9E-A0EF-4522-B1B8-BAAE5174B035}" sibTransId="{8636D71F-C17E-4800-9AAB-F618B1664C98}"/>
    <dgm:cxn modelId="{F88B319F-A63F-4E78-B680-694815664B61}" srcId="{0A6DE743-EA52-422B-BFED-AFEB669B5A77}" destId="{FCA9EF71-419E-4C3C-8EC9-C88E08DCDE01}" srcOrd="3" destOrd="0" parTransId="{11D45885-5E15-44ED-B485-F51122B7B552}" sibTransId="{EFAFF198-2AC2-41AE-AD0D-08BB2D21938B}"/>
    <dgm:cxn modelId="{EBACC78A-90B9-4D35-BF3C-0D4575CDC3F8}" type="presOf" srcId="{FCA9EF71-419E-4C3C-8EC9-C88E08DCDE01}" destId="{E7447A72-B44D-4E14-B596-0D9D4582C78D}" srcOrd="0" destOrd="0" presId="urn:microsoft.com/office/officeart/2005/8/layout/hProcess9"/>
    <dgm:cxn modelId="{09CC0845-9FBF-434F-BA15-682AED19D317}" type="presOf" srcId="{C142B444-803A-411F-BA2C-1C9F4576EA17}" destId="{6D04AB78-E3C6-459B-8ACA-597E6E04539D}" srcOrd="0" destOrd="0" presId="urn:microsoft.com/office/officeart/2005/8/layout/hProcess9"/>
    <dgm:cxn modelId="{8D6E9BF7-7847-46C8-A071-EC9C094FC9D3}" srcId="{0A6DE743-EA52-422B-BFED-AFEB669B5A77}" destId="{11EFE0E7-1F26-437C-92AB-DAF5257650D2}" srcOrd="0" destOrd="0" parTransId="{993D5BBB-9953-47D0-B82D-80D34D4B4787}" sibTransId="{0C71D73F-A0DD-4D8C-AA57-90983CFC4A52}"/>
    <dgm:cxn modelId="{6AC56196-3B77-4F65-A3DB-5E409525C45B}" type="presOf" srcId="{0A6DE743-EA52-422B-BFED-AFEB669B5A77}" destId="{FB7C3A2B-9F54-4B9B-BFB8-3337F166EA44}" srcOrd="0" destOrd="0" presId="urn:microsoft.com/office/officeart/2005/8/layout/hProcess9"/>
    <dgm:cxn modelId="{83FBB42E-DB9A-4C5E-9818-DBD5B62D3A21}" type="presOf" srcId="{0A006F87-8705-4661-8844-010BAEC185D7}" destId="{2809ADF8-3A7F-49F8-A7E9-54A1BF4378B2}" srcOrd="0" destOrd="0" presId="urn:microsoft.com/office/officeart/2005/8/layout/hProcess9"/>
    <dgm:cxn modelId="{03A61C06-BF7E-4190-981C-B2AE8D669161}" type="presOf" srcId="{11EFE0E7-1F26-437C-92AB-DAF5257650D2}" destId="{12E1E48D-2502-4568-B777-32FC71B0D230}" srcOrd="0" destOrd="0" presId="urn:microsoft.com/office/officeart/2005/8/layout/hProcess9"/>
    <dgm:cxn modelId="{DB50F9CC-DED2-4FA2-B4B7-B4AA8AE9F476}" type="presOf" srcId="{42EC0E04-32CF-4555-8E0E-8D3D1D0EDA24}" destId="{C0E2E706-DE65-4143-925C-5F785E5DBB5D}" srcOrd="0" destOrd="0" presId="urn:microsoft.com/office/officeart/2005/8/layout/hProcess9"/>
    <dgm:cxn modelId="{A62B7157-39E0-4A5F-99BB-94862BCDCDC3}" srcId="{0A6DE743-EA52-422B-BFED-AFEB669B5A77}" destId="{0A006F87-8705-4661-8844-010BAEC185D7}" srcOrd="4" destOrd="0" parTransId="{C8D8608C-770F-42C9-B644-845F8EACCBD2}" sibTransId="{06D9E316-B12F-4AAE-B6BE-DB3B02FD4C15}"/>
    <dgm:cxn modelId="{1543AE9D-E959-4535-A9DB-A758FDA08030}" srcId="{0A6DE743-EA52-422B-BFED-AFEB669B5A77}" destId="{42EC0E04-32CF-4555-8E0E-8D3D1D0EDA24}" srcOrd="1" destOrd="0" parTransId="{1A455892-4154-4761-B517-469B1154CB48}" sibTransId="{BE3138BE-487C-498C-AC53-E350726F54BE}"/>
    <dgm:cxn modelId="{53414930-2F96-41C8-AD13-D670C65AC597}" type="presParOf" srcId="{FB7C3A2B-9F54-4B9B-BFB8-3337F166EA44}" destId="{C4CBBD58-348F-43BE-919C-FEF99182D05F}" srcOrd="0" destOrd="0" presId="urn:microsoft.com/office/officeart/2005/8/layout/hProcess9"/>
    <dgm:cxn modelId="{956DFB3A-12D1-43F7-9E7C-54FC41A828CF}" type="presParOf" srcId="{FB7C3A2B-9F54-4B9B-BFB8-3337F166EA44}" destId="{50A236FE-2FF2-405F-ACFC-7D3A12CAE6ED}" srcOrd="1" destOrd="0" presId="urn:microsoft.com/office/officeart/2005/8/layout/hProcess9"/>
    <dgm:cxn modelId="{00DC941F-BA0F-42C8-9232-6D05FCFCCCBC}" type="presParOf" srcId="{50A236FE-2FF2-405F-ACFC-7D3A12CAE6ED}" destId="{12E1E48D-2502-4568-B777-32FC71B0D230}" srcOrd="0" destOrd="0" presId="urn:microsoft.com/office/officeart/2005/8/layout/hProcess9"/>
    <dgm:cxn modelId="{36F76154-74EF-4B04-8F03-E3C165A457A8}" type="presParOf" srcId="{50A236FE-2FF2-405F-ACFC-7D3A12CAE6ED}" destId="{E9B1DD58-F990-42BB-9B12-FF580132870C}" srcOrd="1" destOrd="0" presId="urn:microsoft.com/office/officeart/2005/8/layout/hProcess9"/>
    <dgm:cxn modelId="{18150C99-0015-40FC-B686-481B8D73D666}" type="presParOf" srcId="{50A236FE-2FF2-405F-ACFC-7D3A12CAE6ED}" destId="{C0E2E706-DE65-4143-925C-5F785E5DBB5D}" srcOrd="2" destOrd="0" presId="urn:microsoft.com/office/officeart/2005/8/layout/hProcess9"/>
    <dgm:cxn modelId="{DFBAE8EB-9218-4494-A1AA-F3D8AA857322}" type="presParOf" srcId="{50A236FE-2FF2-405F-ACFC-7D3A12CAE6ED}" destId="{9C69F27E-24C8-44B4-A7C5-D1E8F8FBCDF0}" srcOrd="3" destOrd="0" presId="urn:microsoft.com/office/officeart/2005/8/layout/hProcess9"/>
    <dgm:cxn modelId="{392F0459-4743-4E79-8588-C06D4B80786C}" type="presParOf" srcId="{50A236FE-2FF2-405F-ACFC-7D3A12CAE6ED}" destId="{6D04AB78-E3C6-459B-8ACA-597E6E04539D}" srcOrd="4" destOrd="0" presId="urn:microsoft.com/office/officeart/2005/8/layout/hProcess9"/>
    <dgm:cxn modelId="{980E70FD-6E11-40D6-B5EB-E4706778415B}" type="presParOf" srcId="{50A236FE-2FF2-405F-ACFC-7D3A12CAE6ED}" destId="{CD817D87-0756-4AA6-AFBE-27F2AD2C6852}" srcOrd="5" destOrd="0" presId="urn:microsoft.com/office/officeart/2005/8/layout/hProcess9"/>
    <dgm:cxn modelId="{8809F56D-4E96-4E03-A39B-04714E813FD9}" type="presParOf" srcId="{50A236FE-2FF2-405F-ACFC-7D3A12CAE6ED}" destId="{E7447A72-B44D-4E14-B596-0D9D4582C78D}" srcOrd="6" destOrd="0" presId="urn:microsoft.com/office/officeart/2005/8/layout/hProcess9"/>
    <dgm:cxn modelId="{7E518D3A-5C32-4991-95A9-B3D97FDE5082}" type="presParOf" srcId="{50A236FE-2FF2-405F-ACFC-7D3A12CAE6ED}" destId="{9FE754F0-448F-4C7C-AA0A-3825D367026E}" srcOrd="7" destOrd="0" presId="urn:microsoft.com/office/officeart/2005/8/layout/hProcess9"/>
    <dgm:cxn modelId="{5ADD50C1-6375-4A89-84E6-D39FF7D0F2EB}" type="presParOf" srcId="{50A236FE-2FF2-405F-ACFC-7D3A12CAE6ED}" destId="{2809ADF8-3A7F-49F8-A7E9-54A1BF4378B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14744D-CE43-4216-8469-6D591F3DCE11}" type="doc">
      <dgm:prSet loTypeId="urn:microsoft.com/office/officeart/2005/8/layout/pyramid2" loCatId="list" qsTypeId="urn:microsoft.com/office/officeart/2005/8/quickstyle/simple1" qsCatId="simple" csTypeId="urn:microsoft.com/office/officeart/2005/8/colors/accent0_3" csCatId="mainScheme" phldr="1"/>
      <dgm:spPr/>
    </dgm:pt>
    <dgm:pt modelId="{151768E6-2E97-4EA4-B572-E90870B8BFAA}">
      <dgm:prSet phldrT="[Текст]"/>
      <dgm:spPr/>
      <dgm:t>
        <a:bodyPr/>
        <a:lstStyle/>
        <a:p>
          <a:r>
            <a:rPr lang="uk-UA" b="1" baseline="0" dirty="0" smtClean="0">
              <a:solidFill>
                <a:schemeClr val="accent2">
                  <a:lumMod val="75000"/>
                </a:schemeClr>
              </a:solidFill>
              <a:latin typeface="Monotype Corsiva" pitchFamily="66" charset="0"/>
            </a:rPr>
            <a:t>Робота присвячена питанню  забруднення атмосферного повітря.</a:t>
          </a:r>
          <a:endParaRPr lang="ru-RU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B2C3C477-FE80-40A2-B80B-EA98588C55A2}" type="parTrans" cxnId="{ACA508AB-3AB2-46F2-900C-0C2DB2CF4A18}">
      <dgm:prSet/>
      <dgm:spPr/>
      <dgm:t>
        <a:bodyPr/>
        <a:lstStyle/>
        <a:p>
          <a:endParaRPr lang="ru-RU"/>
        </a:p>
      </dgm:t>
    </dgm:pt>
    <dgm:pt modelId="{1331C94D-0348-47B5-93F8-A89360ECD5C6}" type="sibTrans" cxnId="{ACA508AB-3AB2-46F2-900C-0C2DB2CF4A18}">
      <dgm:prSet/>
      <dgm:spPr/>
      <dgm:t>
        <a:bodyPr/>
        <a:lstStyle/>
        <a:p>
          <a:endParaRPr lang="ru-RU"/>
        </a:p>
      </dgm:t>
    </dgm:pt>
    <dgm:pt modelId="{B29CCD04-1990-416F-BE20-A15863DA8E97}">
      <dgm:prSet phldrT="[Текст]"/>
      <dgm:spPr/>
      <dgm:t>
        <a:bodyPr/>
        <a:lstStyle/>
        <a:p>
          <a:r>
            <a:rPr lang="uk-UA" b="1" baseline="0" dirty="0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rPr>
            <a:t>Оцінено стан атмосферного повітря в  місті Житомирі  та селищі </a:t>
          </a:r>
          <a:r>
            <a:rPr lang="uk-UA" b="1" baseline="0" dirty="0" err="1" smtClean="0">
              <a:solidFill>
                <a:schemeClr val="bg2">
                  <a:lumMod val="25000"/>
                </a:schemeClr>
              </a:solidFill>
              <a:latin typeface="Monotype Corsiva" pitchFamily="66" charset="0"/>
            </a:rPr>
            <a:t>Новогуйвинське</a:t>
          </a:r>
          <a:endParaRPr lang="ru-RU" baseline="0" dirty="0">
            <a:solidFill>
              <a:schemeClr val="bg2">
                <a:lumMod val="25000"/>
              </a:schemeClr>
            </a:solidFill>
          </a:endParaRPr>
        </a:p>
      </dgm:t>
    </dgm:pt>
    <dgm:pt modelId="{95A6E165-261E-4B80-8C2F-3300247B0956}" type="parTrans" cxnId="{7BFF189F-1AC8-46AE-AF0B-1EB94FABABD3}">
      <dgm:prSet/>
      <dgm:spPr/>
      <dgm:t>
        <a:bodyPr/>
        <a:lstStyle/>
        <a:p>
          <a:endParaRPr lang="ru-RU"/>
        </a:p>
      </dgm:t>
    </dgm:pt>
    <dgm:pt modelId="{EE6410CD-5893-4BD3-AF4C-203E2DA4B167}" type="sibTrans" cxnId="{7BFF189F-1AC8-46AE-AF0B-1EB94FABABD3}">
      <dgm:prSet/>
      <dgm:spPr/>
      <dgm:t>
        <a:bodyPr/>
        <a:lstStyle/>
        <a:p>
          <a:endParaRPr lang="ru-RU"/>
        </a:p>
      </dgm:t>
    </dgm:pt>
    <dgm:pt modelId="{F74B80A0-9B8C-4CAF-BD66-DC62D1298EF4}">
      <dgm:prSet phldrT="[Текст]"/>
      <dgm:spPr/>
      <dgm:t>
        <a:bodyPr/>
        <a:lstStyle/>
        <a:p>
          <a:r>
            <a:rPr lang="uk-UA" b="1" baseline="0" dirty="0" smtClean="0">
              <a:solidFill>
                <a:srgbClr val="0070C0"/>
              </a:solidFill>
              <a:latin typeface="Monotype Corsiva" pitchFamily="66" charset="0"/>
            </a:rPr>
            <a:t>Досліджені основні причини забруднення</a:t>
          </a:r>
        </a:p>
        <a:p>
          <a:r>
            <a:rPr lang="uk-UA" b="1" baseline="0" dirty="0" smtClean="0">
              <a:solidFill>
                <a:srgbClr val="0070C0"/>
              </a:solidFill>
              <a:latin typeface="Monotype Corsiva" pitchFamily="66" charset="0"/>
            </a:rPr>
            <a:t>атмосферного повітря</a:t>
          </a:r>
          <a:endParaRPr lang="ru-RU" baseline="0" dirty="0">
            <a:solidFill>
              <a:srgbClr val="0070C0"/>
            </a:solidFill>
          </a:endParaRPr>
        </a:p>
      </dgm:t>
    </dgm:pt>
    <dgm:pt modelId="{124B44A2-0B00-44CD-BC98-D9642CE9DEEE}" type="parTrans" cxnId="{7000163A-8AC8-4333-9C77-99B5DC32D432}">
      <dgm:prSet/>
      <dgm:spPr/>
      <dgm:t>
        <a:bodyPr/>
        <a:lstStyle/>
        <a:p>
          <a:endParaRPr lang="ru-RU"/>
        </a:p>
      </dgm:t>
    </dgm:pt>
    <dgm:pt modelId="{16E20A45-098D-4EE1-B189-2A383A0D6A50}" type="sibTrans" cxnId="{7000163A-8AC8-4333-9C77-99B5DC32D432}">
      <dgm:prSet/>
      <dgm:spPr/>
      <dgm:t>
        <a:bodyPr/>
        <a:lstStyle/>
        <a:p>
          <a:endParaRPr lang="ru-RU"/>
        </a:p>
      </dgm:t>
    </dgm:pt>
    <dgm:pt modelId="{867C05ED-6DB9-4B3E-9A28-0042E40B0C56}">
      <dgm:prSet/>
      <dgm:spPr/>
      <dgm:t>
        <a:bodyPr/>
        <a:lstStyle/>
        <a:p>
          <a:r>
            <a:rPr lang="uk-UA" b="1" baseline="0" dirty="0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rPr>
            <a:t>Проаналізовані і обчислені дані щодо забруднення різних вулиць селища </a:t>
          </a:r>
          <a:r>
            <a:rPr lang="uk-UA" b="1" baseline="0" dirty="0" err="1" smtClean="0">
              <a:solidFill>
                <a:schemeClr val="bg2">
                  <a:lumMod val="10000"/>
                </a:schemeClr>
              </a:solidFill>
              <a:latin typeface="Monotype Corsiva" pitchFamily="66" charset="0"/>
            </a:rPr>
            <a:t>Новогуйвинське</a:t>
          </a:r>
          <a:endParaRPr lang="uk-UA" b="1" baseline="0" dirty="0" smtClean="0">
            <a:solidFill>
              <a:schemeClr val="bg2">
                <a:lumMod val="10000"/>
              </a:schemeClr>
            </a:solidFill>
            <a:latin typeface="Monotype Corsiva" pitchFamily="66" charset="0"/>
          </a:endParaRPr>
        </a:p>
      </dgm:t>
    </dgm:pt>
    <dgm:pt modelId="{930FD23B-FD47-42FF-A0F2-87F908721B85}" type="parTrans" cxnId="{2754EF94-6411-4D37-8692-C796133CFB96}">
      <dgm:prSet/>
      <dgm:spPr/>
      <dgm:t>
        <a:bodyPr/>
        <a:lstStyle/>
        <a:p>
          <a:endParaRPr lang="ru-RU"/>
        </a:p>
      </dgm:t>
    </dgm:pt>
    <dgm:pt modelId="{72104F02-BB63-4252-ABF7-08D38C64979D}" type="sibTrans" cxnId="{2754EF94-6411-4D37-8692-C796133CFB96}">
      <dgm:prSet/>
      <dgm:spPr/>
      <dgm:t>
        <a:bodyPr/>
        <a:lstStyle/>
        <a:p>
          <a:endParaRPr lang="ru-RU"/>
        </a:p>
      </dgm:t>
    </dgm:pt>
    <dgm:pt modelId="{023F9984-F0C3-439D-AE8B-BA2EF7432420}">
      <dgm:prSet/>
      <dgm:spPr/>
      <dgm:t>
        <a:bodyPr/>
        <a:lstStyle/>
        <a:p>
          <a:r>
            <a:rPr lang="uk-UA" b="1" baseline="0" dirty="0" smtClean="0">
              <a:solidFill>
                <a:srgbClr val="C00000"/>
              </a:solidFill>
              <a:latin typeface="Monotype Corsiva" pitchFamily="66" charset="0"/>
            </a:rPr>
            <a:t>Створені рекомендації для покращення атмосферного повітря в селищі </a:t>
          </a:r>
          <a:r>
            <a:rPr lang="uk-UA" b="1" baseline="0" dirty="0" err="1" smtClean="0">
              <a:solidFill>
                <a:srgbClr val="C00000"/>
              </a:solidFill>
              <a:latin typeface="Monotype Corsiva" pitchFamily="66" charset="0"/>
            </a:rPr>
            <a:t>Новогуйвинське</a:t>
          </a:r>
          <a:endParaRPr lang="uk-UA" b="1" dirty="0" smtClean="0">
            <a:latin typeface="Monotype Corsiva" pitchFamily="66" charset="0"/>
          </a:endParaRPr>
        </a:p>
      </dgm:t>
    </dgm:pt>
    <dgm:pt modelId="{7AFA8E8C-E5A1-4884-BA0D-A6EFD9DBAB01}" type="parTrans" cxnId="{9EF9987D-EF99-4BF4-A966-C4A89F9DD047}">
      <dgm:prSet/>
      <dgm:spPr/>
      <dgm:t>
        <a:bodyPr/>
        <a:lstStyle/>
        <a:p>
          <a:endParaRPr lang="ru-RU"/>
        </a:p>
      </dgm:t>
    </dgm:pt>
    <dgm:pt modelId="{0FE7C86C-ADDA-4768-B7D5-B8818526B5EC}" type="sibTrans" cxnId="{9EF9987D-EF99-4BF4-A966-C4A89F9DD047}">
      <dgm:prSet/>
      <dgm:spPr/>
      <dgm:t>
        <a:bodyPr/>
        <a:lstStyle/>
        <a:p>
          <a:endParaRPr lang="ru-RU"/>
        </a:p>
      </dgm:t>
    </dgm:pt>
    <dgm:pt modelId="{ECDCAEE7-5C62-47C6-BDB9-09AE94D6B6F3}" type="pres">
      <dgm:prSet presAssocID="{7B14744D-CE43-4216-8469-6D591F3DCE11}" presName="compositeShape" presStyleCnt="0">
        <dgm:presLayoutVars>
          <dgm:dir/>
          <dgm:resizeHandles/>
        </dgm:presLayoutVars>
      </dgm:prSet>
      <dgm:spPr/>
    </dgm:pt>
    <dgm:pt modelId="{D5A9AF49-3C27-4AC1-8EE9-EC962F214478}" type="pres">
      <dgm:prSet presAssocID="{7B14744D-CE43-4216-8469-6D591F3DCE11}" presName="pyramid" presStyleLbl="node1" presStyleIdx="0" presStyleCnt="1" custScaleX="107917" custLinFactNeighborX="104"/>
      <dgm:spPr/>
    </dgm:pt>
    <dgm:pt modelId="{CBB9D3BC-B9DE-4C74-8EF7-B61E73FD4E8A}" type="pres">
      <dgm:prSet presAssocID="{7B14744D-CE43-4216-8469-6D591F3DCE11}" presName="theList" presStyleCnt="0"/>
      <dgm:spPr/>
    </dgm:pt>
    <dgm:pt modelId="{975E9B5A-139A-4F4B-85EC-AC7F6834E1C5}" type="pres">
      <dgm:prSet presAssocID="{151768E6-2E97-4EA4-B572-E90870B8BFAA}" presName="aNode" presStyleLbl="fgAcc1" presStyleIdx="0" presStyleCnt="5" custLinFactNeighborX="481" custLinFactNeighborY="-9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081E0-DBD0-45F0-BCD3-F437FEF36058}" type="pres">
      <dgm:prSet presAssocID="{151768E6-2E97-4EA4-B572-E90870B8BFAA}" presName="aSpace" presStyleCnt="0"/>
      <dgm:spPr/>
    </dgm:pt>
    <dgm:pt modelId="{43C4DE86-3323-4E27-9A12-BD40B45DF688}" type="pres">
      <dgm:prSet presAssocID="{B29CCD04-1990-416F-BE20-A15863DA8E97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2F4BC-3F4A-4277-A847-FE06C9E52D5D}" type="pres">
      <dgm:prSet presAssocID="{B29CCD04-1990-416F-BE20-A15863DA8E97}" presName="aSpace" presStyleCnt="0"/>
      <dgm:spPr/>
    </dgm:pt>
    <dgm:pt modelId="{3EC116CC-01BA-4233-AF3A-E1FEE19194EA}" type="pres">
      <dgm:prSet presAssocID="{F74B80A0-9B8C-4CAF-BD66-DC62D1298EF4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31C07-B264-4C0B-94AB-CD91A1C04E7E}" type="pres">
      <dgm:prSet presAssocID="{F74B80A0-9B8C-4CAF-BD66-DC62D1298EF4}" presName="aSpace" presStyleCnt="0"/>
      <dgm:spPr/>
    </dgm:pt>
    <dgm:pt modelId="{C9EE4D3A-97C3-47D3-B395-6174A2A00675}" type="pres">
      <dgm:prSet presAssocID="{867C05ED-6DB9-4B3E-9A28-0042E40B0C56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AEBED-F076-42F8-9B53-B953A0A30305}" type="pres">
      <dgm:prSet presAssocID="{867C05ED-6DB9-4B3E-9A28-0042E40B0C56}" presName="aSpace" presStyleCnt="0"/>
      <dgm:spPr/>
    </dgm:pt>
    <dgm:pt modelId="{CC53EACD-9631-49BB-9410-7D727418B46D}" type="pres">
      <dgm:prSet presAssocID="{023F9984-F0C3-439D-AE8B-BA2EF7432420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67B53-304E-477F-B24A-7623EEB6F41F}" type="pres">
      <dgm:prSet presAssocID="{023F9984-F0C3-439D-AE8B-BA2EF7432420}" presName="aSpace" presStyleCnt="0"/>
      <dgm:spPr/>
    </dgm:pt>
  </dgm:ptLst>
  <dgm:cxnLst>
    <dgm:cxn modelId="{ADED2F65-201E-43EB-96E6-2A90088918C9}" type="presOf" srcId="{F74B80A0-9B8C-4CAF-BD66-DC62D1298EF4}" destId="{3EC116CC-01BA-4233-AF3A-E1FEE19194EA}" srcOrd="0" destOrd="0" presId="urn:microsoft.com/office/officeart/2005/8/layout/pyramid2"/>
    <dgm:cxn modelId="{FE611B99-23F4-479E-8EE4-9ABF88003A5A}" type="presOf" srcId="{151768E6-2E97-4EA4-B572-E90870B8BFAA}" destId="{975E9B5A-139A-4F4B-85EC-AC7F6834E1C5}" srcOrd="0" destOrd="0" presId="urn:microsoft.com/office/officeart/2005/8/layout/pyramid2"/>
    <dgm:cxn modelId="{7BFF189F-1AC8-46AE-AF0B-1EB94FABABD3}" srcId="{7B14744D-CE43-4216-8469-6D591F3DCE11}" destId="{B29CCD04-1990-416F-BE20-A15863DA8E97}" srcOrd="1" destOrd="0" parTransId="{95A6E165-261E-4B80-8C2F-3300247B0956}" sibTransId="{EE6410CD-5893-4BD3-AF4C-203E2DA4B167}"/>
    <dgm:cxn modelId="{4B5232B0-7D3B-4384-B7A6-E9803E93C07F}" type="presOf" srcId="{B29CCD04-1990-416F-BE20-A15863DA8E97}" destId="{43C4DE86-3323-4E27-9A12-BD40B45DF688}" srcOrd="0" destOrd="0" presId="urn:microsoft.com/office/officeart/2005/8/layout/pyramid2"/>
    <dgm:cxn modelId="{7000163A-8AC8-4333-9C77-99B5DC32D432}" srcId="{7B14744D-CE43-4216-8469-6D591F3DCE11}" destId="{F74B80A0-9B8C-4CAF-BD66-DC62D1298EF4}" srcOrd="2" destOrd="0" parTransId="{124B44A2-0B00-44CD-BC98-D9642CE9DEEE}" sibTransId="{16E20A45-098D-4EE1-B189-2A383A0D6A50}"/>
    <dgm:cxn modelId="{9EF9987D-EF99-4BF4-A966-C4A89F9DD047}" srcId="{7B14744D-CE43-4216-8469-6D591F3DCE11}" destId="{023F9984-F0C3-439D-AE8B-BA2EF7432420}" srcOrd="4" destOrd="0" parTransId="{7AFA8E8C-E5A1-4884-BA0D-A6EFD9DBAB01}" sibTransId="{0FE7C86C-ADDA-4768-B7D5-B8818526B5EC}"/>
    <dgm:cxn modelId="{4F3DE6BA-4ADD-4060-8228-073272D8AD79}" type="presOf" srcId="{7B14744D-CE43-4216-8469-6D591F3DCE11}" destId="{ECDCAEE7-5C62-47C6-BDB9-09AE94D6B6F3}" srcOrd="0" destOrd="0" presId="urn:microsoft.com/office/officeart/2005/8/layout/pyramid2"/>
    <dgm:cxn modelId="{2754EF94-6411-4D37-8692-C796133CFB96}" srcId="{7B14744D-CE43-4216-8469-6D591F3DCE11}" destId="{867C05ED-6DB9-4B3E-9A28-0042E40B0C56}" srcOrd="3" destOrd="0" parTransId="{930FD23B-FD47-42FF-A0F2-87F908721B85}" sibTransId="{72104F02-BB63-4252-ABF7-08D38C64979D}"/>
    <dgm:cxn modelId="{147DC6E0-503B-48EF-B581-159F87A2B447}" type="presOf" srcId="{023F9984-F0C3-439D-AE8B-BA2EF7432420}" destId="{CC53EACD-9631-49BB-9410-7D727418B46D}" srcOrd="0" destOrd="0" presId="urn:microsoft.com/office/officeart/2005/8/layout/pyramid2"/>
    <dgm:cxn modelId="{BEB59ECD-EA61-4699-BE72-32CDB75B61EF}" type="presOf" srcId="{867C05ED-6DB9-4B3E-9A28-0042E40B0C56}" destId="{C9EE4D3A-97C3-47D3-B395-6174A2A00675}" srcOrd="0" destOrd="0" presId="urn:microsoft.com/office/officeart/2005/8/layout/pyramid2"/>
    <dgm:cxn modelId="{ACA508AB-3AB2-46F2-900C-0C2DB2CF4A18}" srcId="{7B14744D-CE43-4216-8469-6D591F3DCE11}" destId="{151768E6-2E97-4EA4-B572-E90870B8BFAA}" srcOrd="0" destOrd="0" parTransId="{B2C3C477-FE80-40A2-B80B-EA98588C55A2}" sibTransId="{1331C94D-0348-47B5-93F8-A89360ECD5C6}"/>
    <dgm:cxn modelId="{929E6EBE-856C-48E1-AECC-E8E15550DDF3}" type="presParOf" srcId="{ECDCAEE7-5C62-47C6-BDB9-09AE94D6B6F3}" destId="{D5A9AF49-3C27-4AC1-8EE9-EC962F214478}" srcOrd="0" destOrd="0" presId="urn:microsoft.com/office/officeart/2005/8/layout/pyramid2"/>
    <dgm:cxn modelId="{2634523B-7C69-435B-B1A7-4423F84CAB70}" type="presParOf" srcId="{ECDCAEE7-5C62-47C6-BDB9-09AE94D6B6F3}" destId="{CBB9D3BC-B9DE-4C74-8EF7-B61E73FD4E8A}" srcOrd="1" destOrd="0" presId="urn:microsoft.com/office/officeart/2005/8/layout/pyramid2"/>
    <dgm:cxn modelId="{770BA199-FDF8-4F30-84FB-F4540CD3FFAD}" type="presParOf" srcId="{CBB9D3BC-B9DE-4C74-8EF7-B61E73FD4E8A}" destId="{975E9B5A-139A-4F4B-85EC-AC7F6834E1C5}" srcOrd="0" destOrd="0" presId="urn:microsoft.com/office/officeart/2005/8/layout/pyramid2"/>
    <dgm:cxn modelId="{5AAB5B90-CCB7-4AE9-997A-3417F2225DC0}" type="presParOf" srcId="{CBB9D3BC-B9DE-4C74-8EF7-B61E73FD4E8A}" destId="{01B081E0-DBD0-45F0-BCD3-F437FEF36058}" srcOrd="1" destOrd="0" presId="urn:microsoft.com/office/officeart/2005/8/layout/pyramid2"/>
    <dgm:cxn modelId="{A01CF603-5509-48BC-AB3F-FF126B56AA1B}" type="presParOf" srcId="{CBB9D3BC-B9DE-4C74-8EF7-B61E73FD4E8A}" destId="{43C4DE86-3323-4E27-9A12-BD40B45DF688}" srcOrd="2" destOrd="0" presId="urn:microsoft.com/office/officeart/2005/8/layout/pyramid2"/>
    <dgm:cxn modelId="{14A0D095-36EC-404E-9F78-FE22630B5D49}" type="presParOf" srcId="{CBB9D3BC-B9DE-4C74-8EF7-B61E73FD4E8A}" destId="{E532F4BC-3F4A-4277-A847-FE06C9E52D5D}" srcOrd="3" destOrd="0" presId="urn:microsoft.com/office/officeart/2005/8/layout/pyramid2"/>
    <dgm:cxn modelId="{8F364F78-78FE-4351-9A73-A0BDBEB504E1}" type="presParOf" srcId="{CBB9D3BC-B9DE-4C74-8EF7-B61E73FD4E8A}" destId="{3EC116CC-01BA-4233-AF3A-E1FEE19194EA}" srcOrd="4" destOrd="0" presId="urn:microsoft.com/office/officeart/2005/8/layout/pyramid2"/>
    <dgm:cxn modelId="{AF839A45-C75E-4BFE-A86D-4C9C7D620E31}" type="presParOf" srcId="{CBB9D3BC-B9DE-4C74-8EF7-B61E73FD4E8A}" destId="{B7031C07-B264-4C0B-94AB-CD91A1C04E7E}" srcOrd="5" destOrd="0" presId="urn:microsoft.com/office/officeart/2005/8/layout/pyramid2"/>
    <dgm:cxn modelId="{F852A4A6-F467-4DB9-A869-079BDAFFE31F}" type="presParOf" srcId="{CBB9D3BC-B9DE-4C74-8EF7-B61E73FD4E8A}" destId="{C9EE4D3A-97C3-47D3-B395-6174A2A00675}" srcOrd="6" destOrd="0" presId="urn:microsoft.com/office/officeart/2005/8/layout/pyramid2"/>
    <dgm:cxn modelId="{27E89CFB-8907-4629-949A-FD87BB27E53E}" type="presParOf" srcId="{CBB9D3BC-B9DE-4C74-8EF7-B61E73FD4E8A}" destId="{408AEBED-F076-42F8-9B53-B953A0A30305}" srcOrd="7" destOrd="0" presId="urn:microsoft.com/office/officeart/2005/8/layout/pyramid2"/>
    <dgm:cxn modelId="{1BB2C68E-1695-4BF8-8D0A-7450F03BF26F}" type="presParOf" srcId="{CBB9D3BC-B9DE-4C74-8EF7-B61E73FD4E8A}" destId="{CC53EACD-9631-49BB-9410-7D727418B46D}" srcOrd="8" destOrd="0" presId="urn:microsoft.com/office/officeart/2005/8/layout/pyramid2"/>
    <dgm:cxn modelId="{A56FB039-8446-4519-8C0D-4C2967EA2F51}" type="presParOf" srcId="{CBB9D3BC-B9DE-4C74-8EF7-B61E73FD4E8A}" destId="{1E067B53-304E-477F-B24A-7623EEB6F41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CC260-EF03-459D-BC56-E0ACF57442AB}">
      <dsp:nvSpPr>
        <dsp:cNvPr id="0" name=""/>
        <dsp:cNvSpPr/>
      </dsp:nvSpPr>
      <dsp:spPr>
        <a:xfrm rot="5400000">
          <a:off x="227150" y="-223842"/>
          <a:ext cx="2405315" cy="28596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u="sng" kern="12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Об’єкт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i="1" u="sng" kern="12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дослідження</a:t>
          </a:r>
          <a:endParaRPr lang="ru-RU" sz="2800" kern="1200" baseline="0" dirty="0">
            <a:solidFill>
              <a:srgbClr val="FFFF00"/>
            </a:solidFill>
          </a:endParaRPr>
        </a:p>
      </dsp:txBody>
      <dsp:txXfrm rot="-5400000">
        <a:off x="-33" y="3341"/>
        <a:ext cx="2859682" cy="2405315"/>
      </dsp:txXfrm>
    </dsp:sp>
    <dsp:sp modelId="{41148B0F-E1F1-4565-A377-974BE3F5F39F}">
      <dsp:nvSpPr>
        <dsp:cNvPr id="0" name=""/>
        <dsp:cNvSpPr/>
      </dsp:nvSpPr>
      <dsp:spPr>
        <a:xfrm rot="5400000">
          <a:off x="5217800" y="-2360442"/>
          <a:ext cx="1564277" cy="6291924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400" b="1" kern="1200" baseline="0" dirty="0" smtClean="0">
              <a:solidFill>
                <a:srgbClr val="0000FF"/>
              </a:solidFill>
              <a:latin typeface="Monotype Corsiva" pitchFamily="66" charset="0"/>
            </a:rPr>
            <a:t>листкова пластинка берези   повислої</a:t>
          </a:r>
          <a:endParaRPr lang="ru-RU" sz="3400" kern="1200" dirty="0"/>
        </a:p>
      </dsp:txBody>
      <dsp:txXfrm rot="-5400000">
        <a:off x="2853977" y="79743"/>
        <a:ext cx="6215562" cy="1411553"/>
      </dsp:txXfrm>
    </dsp:sp>
    <dsp:sp modelId="{79FF0D0D-DD57-4E12-A490-AB5BCFA82A91}">
      <dsp:nvSpPr>
        <dsp:cNvPr id="0" name=""/>
        <dsp:cNvSpPr/>
      </dsp:nvSpPr>
      <dsp:spPr>
        <a:xfrm rot="5400000">
          <a:off x="354136" y="4307241"/>
          <a:ext cx="2405315" cy="26894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i="1" u="sng" kern="12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Мета науково-дослідницької роботи</a:t>
          </a:r>
          <a:r>
            <a:rPr lang="uk-UA" sz="3300" b="1" i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:</a:t>
          </a:r>
          <a:r>
            <a:rPr lang="uk-UA" sz="33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 </a:t>
          </a:r>
          <a:endParaRPr lang="ru-RU" sz="3300" kern="1200" dirty="0"/>
        </a:p>
      </dsp:txBody>
      <dsp:txXfrm rot="-5400000">
        <a:off x="212082" y="4449295"/>
        <a:ext cx="2689424" cy="2405315"/>
      </dsp:txXfrm>
    </dsp:sp>
    <dsp:sp modelId="{C7B09061-C1C8-497F-AD49-11A4EA560ACC}">
      <dsp:nvSpPr>
        <dsp:cNvPr id="0" name=""/>
        <dsp:cNvSpPr/>
      </dsp:nvSpPr>
      <dsp:spPr>
        <a:xfrm rot="5400000">
          <a:off x="5134732" y="-367282"/>
          <a:ext cx="1568974" cy="64495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400" b="1" kern="1200" baseline="0" dirty="0" smtClean="0">
              <a:solidFill>
                <a:srgbClr val="0000FF"/>
              </a:solidFill>
              <a:latin typeface="Monotype Corsiva" pitchFamily="66" charset="0"/>
            </a:rPr>
            <a:t>асиміляція листкової пластини</a:t>
          </a:r>
          <a:endParaRPr lang="ru-RU" sz="3400" kern="1200" dirty="0"/>
        </a:p>
      </dsp:txBody>
      <dsp:txXfrm rot="-5400000">
        <a:off x="2694440" y="2149601"/>
        <a:ext cx="6372969" cy="1415792"/>
      </dsp:txXfrm>
    </dsp:sp>
    <dsp:sp modelId="{6BE4BD86-4466-4CB3-A5BB-73340E74C38E}">
      <dsp:nvSpPr>
        <dsp:cNvPr id="0" name=""/>
        <dsp:cNvSpPr/>
      </dsp:nvSpPr>
      <dsp:spPr>
        <a:xfrm rot="5400000">
          <a:off x="250773" y="2079047"/>
          <a:ext cx="2405315" cy="25397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u="sng" kern="12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Предмет дослідження: </a:t>
          </a:r>
          <a:endParaRPr lang="ru-RU" sz="3200" kern="1200" baseline="0" dirty="0">
            <a:solidFill>
              <a:srgbClr val="FFFF00"/>
            </a:solidFill>
          </a:endParaRPr>
        </a:p>
      </dsp:txBody>
      <dsp:txXfrm rot="-5400000">
        <a:off x="183543" y="2146277"/>
        <a:ext cx="2539775" cy="2405315"/>
      </dsp:txXfrm>
    </dsp:sp>
    <dsp:sp modelId="{B72D38A3-EDD1-4723-8105-B539CB7E9D38}">
      <dsp:nvSpPr>
        <dsp:cNvPr id="0" name=""/>
        <dsp:cNvSpPr/>
      </dsp:nvSpPr>
      <dsp:spPr>
        <a:xfrm rot="5400000">
          <a:off x="5058258" y="2096850"/>
          <a:ext cx="1563455" cy="6260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400" b="1" kern="1200" baseline="0" dirty="0" smtClean="0">
              <a:solidFill>
                <a:srgbClr val="0000FF"/>
              </a:solidFill>
              <a:latin typeface="Monotype Corsiva" pitchFamily="66" charset="0"/>
            </a:rPr>
            <a:t>проведення оцінки стану атмосферного повітря                    </a:t>
          </a:r>
          <a:r>
            <a:rPr lang="uk-UA" sz="3400" b="1" kern="1200" baseline="0" dirty="0" err="1" smtClean="0">
              <a:solidFill>
                <a:srgbClr val="0000FF"/>
              </a:solidFill>
              <a:latin typeface="Monotype Corsiva" pitchFamily="66" charset="0"/>
            </a:rPr>
            <a:t>смт</a:t>
          </a:r>
          <a:r>
            <a:rPr lang="uk-UA" sz="3400" b="1" kern="1200" baseline="0" dirty="0" smtClean="0">
              <a:solidFill>
                <a:srgbClr val="0000FF"/>
              </a:solidFill>
              <a:latin typeface="Monotype Corsiva" pitchFamily="66" charset="0"/>
            </a:rPr>
            <a:t>. </a:t>
          </a:r>
          <a:r>
            <a:rPr lang="uk-UA" sz="3400" b="1" kern="1200" baseline="0" dirty="0" err="1" smtClean="0">
              <a:solidFill>
                <a:srgbClr val="0000FF"/>
              </a:solidFill>
              <a:latin typeface="Monotype Corsiva" pitchFamily="66" charset="0"/>
            </a:rPr>
            <a:t>Новогуйвинське</a:t>
          </a:r>
          <a:endParaRPr lang="ru-RU" sz="3400" kern="1200" dirty="0"/>
        </a:p>
      </dsp:txBody>
      <dsp:txXfrm rot="-5400000">
        <a:off x="2709951" y="4521479"/>
        <a:ext cx="6183747" cy="1410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6D913-385D-4C75-961F-96C0F643C2D6}">
      <dsp:nvSpPr>
        <dsp:cNvPr id="0" name=""/>
        <dsp:cNvSpPr/>
      </dsp:nvSpPr>
      <dsp:spPr>
        <a:xfrm>
          <a:off x="971550" y="0"/>
          <a:ext cx="3428999" cy="2057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i="1" kern="1200" dirty="0" smtClean="0">
              <a:latin typeface="Monotype Corsiva" pitchFamily="66" charset="0"/>
            </a:rPr>
            <a:t>визначити стан атмосферного  повітря    </a:t>
          </a:r>
          <a:r>
            <a:rPr lang="uk-UA" sz="3100" b="1" i="1" kern="1200" dirty="0" err="1" smtClean="0">
              <a:latin typeface="Monotype Corsiva" pitchFamily="66" charset="0"/>
            </a:rPr>
            <a:t>смт.Новогуйвинське</a:t>
          </a:r>
          <a:r>
            <a:rPr lang="uk-UA" sz="3100" b="1" i="1" kern="1200" dirty="0" smtClean="0">
              <a:latin typeface="Monotype Corsiva" pitchFamily="66" charset="0"/>
            </a:rPr>
            <a:t>           </a:t>
          </a:r>
          <a:endParaRPr lang="ru-RU" sz="3100" kern="1200" dirty="0"/>
        </a:p>
      </dsp:txBody>
      <dsp:txXfrm>
        <a:off x="971550" y="0"/>
        <a:ext cx="3428999" cy="2057400"/>
      </dsp:txXfrm>
    </dsp:sp>
    <dsp:sp modelId="{73901A09-927C-44F6-99CD-71419B144F78}">
      <dsp:nvSpPr>
        <dsp:cNvPr id="0" name=""/>
        <dsp:cNvSpPr/>
      </dsp:nvSpPr>
      <dsp:spPr>
        <a:xfrm>
          <a:off x="4743449" y="0"/>
          <a:ext cx="3428999" cy="2057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Monotype Corsiva" pitchFamily="66" charset="0"/>
            </a:rPr>
            <a:t>характеристика методу  </a:t>
          </a:r>
          <a:r>
            <a:rPr lang="uk-UA" sz="2400" b="1" i="1" kern="1200" dirty="0" err="1" smtClean="0">
              <a:latin typeface="Monotype Corsiva" pitchFamily="66" charset="0"/>
            </a:rPr>
            <a:t>біоіндикації</a:t>
          </a:r>
          <a:r>
            <a:rPr lang="uk-UA" sz="2400" b="1" i="1" kern="1200" dirty="0" smtClean="0">
              <a:latin typeface="Monotype Corsiva" pitchFamily="66" charset="0"/>
            </a:rPr>
            <a:t>  при дослідженні атмосферного повітря                           </a:t>
          </a:r>
          <a:r>
            <a:rPr lang="uk-UA" sz="2400" b="1" i="1" kern="1200" dirty="0" err="1" smtClean="0">
              <a:latin typeface="Monotype Corsiva" pitchFamily="66" charset="0"/>
            </a:rPr>
            <a:t>смт</a:t>
          </a:r>
          <a:r>
            <a:rPr lang="uk-UA" sz="2400" b="1" i="1" kern="1200" dirty="0" smtClean="0">
              <a:latin typeface="Monotype Corsiva" pitchFamily="66" charset="0"/>
            </a:rPr>
            <a:t>. </a:t>
          </a:r>
          <a:r>
            <a:rPr lang="uk-UA" sz="2400" b="1" i="1" kern="1200" dirty="0" err="1" smtClean="0">
              <a:latin typeface="Monotype Corsiva" pitchFamily="66" charset="0"/>
            </a:rPr>
            <a:t>Новогуйвинське</a:t>
          </a:r>
          <a:endParaRPr lang="ru-RU" b="1" i="1" kern="1200" dirty="0" smtClean="0">
            <a:latin typeface="Monotype Corsiva" pitchFamily="66" charset="0"/>
          </a:endParaRPr>
        </a:p>
      </dsp:txBody>
      <dsp:txXfrm>
        <a:off x="4743449" y="0"/>
        <a:ext cx="3428999" cy="2057400"/>
      </dsp:txXfrm>
    </dsp:sp>
    <dsp:sp modelId="{6B092B64-3FB1-43D0-8E68-085CF4934BF0}">
      <dsp:nvSpPr>
        <dsp:cNvPr id="0" name=""/>
        <dsp:cNvSpPr/>
      </dsp:nvSpPr>
      <dsp:spPr>
        <a:xfrm>
          <a:off x="971550" y="2400300"/>
          <a:ext cx="3428999" cy="2057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latin typeface="Monotype Corsiva" pitchFamily="66" charset="0"/>
            </a:rPr>
            <a:t>проведення оцінки стану атмосферного повітря                  </a:t>
          </a:r>
          <a:r>
            <a:rPr lang="uk-UA" sz="3100" b="1" kern="1200" dirty="0" err="1" smtClean="0">
              <a:latin typeface="Monotype Corsiva" pitchFamily="66" charset="0"/>
            </a:rPr>
            <a:t>смт</a:t>
          </a:r>
          <a:r>
            <a:rPr lang="uk-UA" sz="3100" b="1" kern="1200" dirty="0" smtClean="0">
              <a:latin typeface="Monotype Corsiva" pitchFamily="66" charset="0"/>
            </a:rPr>
            <a:t>. </a:t>
          </a:r>
          <a:r>
            <a:rPr lang="uk-UA" sz="3100" b="1" kern="1200" dirty="0" err="1" smtClean="0">
              <a:latin typeface="Monotype Corsiva" pitchFamily="66" charset="0"/>
            </a:rPr>
            <a:t>Новогуйвинське</a:t>
          </a:r>
          <a:endParaRPr lang="ru-RU" sz="3100" kern="1200" dirty="0"/>
        </a:p>
      </dsp:txBody>
      <dsp:txXfrm>
        <a:off x="971550" y="2400300"/>
        <a:ext cx="3428999" cy="2057400"/>
      </dsp:txXfrm>
    </dsp:sp>
    <dsp:sp modelId="{1A9A205C-E86C-4679-BC03-97476587C106}">
      <dsp:nvSpPr>
        <dsp:cNvPr id="0" name=""/>
        <dsp:cNvSpPr/>
      </dsp:nvSpPr>
      <dsp:spPr>
        <a:xfrm>
          <a:off x="4743449" y="2400300"/>
          <a:ext cx="3428999" cy="2057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latin typeface="Monotype Corsiva" pitchFamily="66" charset="0"/>
            </a:rPr>
            <a:t>обґрунтування </a:t>
          </a:r>
          <a:r>
            <a:rPr lang="uk-UA" sz="2400" b="1" i="1" kern="1200" dirty="0" err="1" smtClean="0">
              <a:latin typeface="Monotype Corsiva" pitchFamily="66" charset="0"/>
            </a:rPr>
            <a:t>дослідженості</a:t>
          </a:r>
          <a:r>
            <a:rPr lang="uk-UA" sz="2400" b="1" i="1" kern="1200" dirty="0" smtClean="0">
              <a:latin typeface="Monotype Corsiva" pitchFamily="66" charset="0"/>
            </a:rPr>
            <a:t>  використання методу  </a:t>
          </a:r>
          <a:r>
            <a:rPr lang="uk-UA" sz="2400" b="1" i="1" kern="1200" dirty="0" err="1" smtClean="0">
              <a:latin typeface="Monotype Corsiva" pitchFamily="66" charset="0"/>
            </a:rPr>
            <a:t>біоіндикації</a:t>
          </a:r>
          <a:r>
            <a:rPr lang="uk-UA" sz="2400" b="1" i="1" kern="1200" dirty="0" smtClean="0">
              <a:latin typeface="Monotype Corsiva" pitchFamily="66" charset="0"/>
            </a:rPr>
            <a:t> </a:t>
          </a:r>
          <a:endParaRPr lang="uk-UA" sz="3100" b="1" i="1" kern="1200" dirty="0" smtClean="0"/>
        </a:p>
      </dsp:txBody>
      <dsp:txXfrm>
        <a:off x="4743449" y="2400300"/>
        <a:ext cx="3428999" cy="2057400"/>
      </dsp:txXfrm>
    </dsp:sp>
    <dsp:sp modelId="{F5156596-7B76-4F37-8FB2-AC96FFEAD6B3}">
      <dsp:nvSpPr>
        <dsp:cNvPr id="0" name=""/>
        <dsp:cNvSpPr/>
      </dsp:nvSpPr>
      <dsp:spPr>
        <a:xfrm>
          <a:off x="2857500" y="4800600"/>
          <a:ext cx="3428999" cy="2057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baseline="0" noProof="0" dirty="0" smtClean="0">
              <a:solidFill>
                <a:srgbClr val="002060"/>
              </a:solidFill>
            </a:rPr>
            <a:t>Завдання</a:t>
          </a:r>
          <a:endParaRPr lang="uk-UA" sz="5400" kern="1200" baseline="0" noProof="0" dirty="0">
            <a:solidFill>
              <a:srgbClr val="002060"/>
            </a:solidFill>
          </a:endParaRPr>
        </a:p>
      </dsp:txBody>
      <dsp:txXfrm>
        <a:off x="2857500" y="4800600"/>
        <a:ext cx="3428999" cy="2057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748DE-2605-4E1E-98B7-885139813A16}">
      <dsp:nvSpPr>
        <dsp:cNvPr id="0" name=""/>
        <dsp:cNvSpPr/>
      </dsp:nvSpPr>
      <dsp:spPr>
        <a:xfrm>
          <a:off x="2810811" y="2218076"/>
          <a:ext cx="3327489" cy="31728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Monotype Corsiva" pitchFamily="66" charset="0"/>
            </a:rPr>
            <a:t>Теоретичний аналіз наукової літератури  дозволив висвітлити зміст основних понять</a:t>
          </a:r>
          <a:endParaRPr lang="ru-RU" sz="2800" kern="1200" dirty="0"/>
        </a:p>
      </dsp:txBody>
      <dsp:txXfrm>
        <a:off x="3298110" y="2682728"/>
        <a:ext cx="2352891" cy="2243541"/>
      </dsp:txXfrm>
    </dsp:sp>
    <dsp:sp modelId="{4FE572ED-ABEA-4EFD-B5AA-D0CE815EF30B}">
      <dsp:nvSpPr>
        <dsp:cNvPr id="0" name=""/>
        <dsp:cNvSpPr/>
      </dsp:nvSpPr>
      <dsp:spPr>
        <a:xfrm rot="16446229">
          <a:off x="4157491" y="1741775"/>
          <a:ext cx="927628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927628" y="1737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598114" y="1735960"/>
        <a:ext cx="46381" cy="46381"/>
      </dsp:txXfrm>
    </dsp:sp>
    <dsp:sp modelId="{FC9D6AA5-FE30-4E12-877F-59BABFB32D0C}">
      <dsp:nvSpPr>
        <dsp:cNvPr id="0" name=""/>
        <dsp:cNvSpPr/>
      </dsp:nvSpPr>
      <dsp:spPr>
        <a:xfrm>
          <a:off x="3644307" y="0"/>
          <a:ext cx="2113359" cy="12971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smtClean="0">
              <a:latin typeface="Monotype Corsiva" pitchFamily="66" charset="0"/>
            </a:rPr>
            <a:t>біоіндикація</a:t>
          </a:r>
          <a:endParaRPr lang="ru-RU" sz="2000" kern="1200" baseline="0" dirty="0"/>
        </a:p>
      </dsp:txBody>
      <dsp:txXfrm>
        <a:off x="3953801" y="189964"/>
        <a:ext cx="1494371" cy="917226"/>
      </dsp:txXfrm>
    </dsp:sp>
    <dsp:sp modelId="{2CA6C46D-B0AC-43D7-80C2-F9CFD383F32D}">
      <dsp:nvSpPr>
        <dsp:cNvPr id="0" name=""/>
        <dsp:cNvSpPr/>
      </dsp:nvSpPr>
      <dsp:spPr>
        <a:xfrm rot="19013400">
          <a:off x="5494350" y="2251855"/>
          <a:ext cx="1240511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1240511" y="1737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83593" y="2238217"/>
        <a:ext cx="62025" cy="62025"/>
      </dsp:txXfrm>
    </dsp:sp>
    <dsp:sp modelId="{FEBACEC2-DFCA-4804-A438-2DE9343A317B}">
      <dsp:nvSpPr>
        <dsp:cNvPr id="0" name=""/>
        <dsp:cNvSpPr/>
      </dsp:nvSpPr>
      <dsp:spPr>
        <a:xfrm>
          <a:off x="6204001" y="485095"/>
          <a:ext cx="1993174" cy="15350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smtClean="0">
              <a:latin typeface="Monotype Corsiva" pitchFamily="66" charset="0"/>
            </a:rPr>
            <a:t>форми  біоіндикації</a:t>
          </a:r>
          <a:endParaRPr lang="ru-RU" sz="2000" kern="1200" baseline="0" dirty="0"/>
        </a:p>
      </dsp:txBody>
      <dsp:txXfrm>
        <a:off x="6495895" y="709901"/>
        <a:ext cx="1409386" cy="1085456"/>
      </dsp:txXfrm>
    </dsp:sp>
    <dsp:sp modelId="{46B938FE-4012-4721-A23E-BB2819958F13}">
      <dsp:nvSpPr>
        <dsp:cNvPr id="0" name=""/>
        <dsp:cNvSpPr/>
      </dsp:nvSpPr>
      <dsp:spPr>
        <a:xfrm rot="21190951">
          <a:off x="6122574" y="3542731"/>
          <a:ext cx="792417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792417" y="1737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498972" y="3540296"/>
        <a:ext cx="39620" cy="39620"/>
      </dsp:txXfrm>
    </dsp:sp>
    <dsp:sp modelId="{E8ED5413-5B75-4599-8090-872FA2CB95D9}">
      <dsp:nvSpPr>
        <dsp:cNvPr id="0" name=""/>
        <dsp:cNvSpPr/>
      </dsp:nvSpPr>
      <dsp:spPr>
        <a:xfrm>
          <a:off x="6900089" y="2619916"/>
          <a:ext cx="2021367" cy="15475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smtClean="0">
              <a:latin typeface="Monotype Corsiva" pitchFamily="66" charset="0"/>
            </a:rPr>
            <a:t>біологічний  індикатор</a:t>
          </a:r>
          <a:endParaRPr lang="ru-RU" sz="2000" kern="1200" baseline="0" dirty="0"/>
        </a:p>
      </dsp:txBody>
      <dsp:txXfrm>
        <a:off x="7196111" y="2846549"/>
        <a:ext cx="1429323" cy="1094283"/>
      </dsp:txXfrm>
    </dsp:sp>
    <dsp:sp modelId="{C2438964-FD87-40F4-872B-07E18785F7CD}">
      <dsp:nvSpPr>
        <dsp:cNvPr id="0" name=""/>
        <dsp:cNvSpPr/>
      </dsp:nvSpPr>
      <dsp:spPr>
        <a:xfrm rot="10399387">
          <a:off x="2391774" y="4005604"/>
          <a:ext cx="432903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432903" y="1737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597403" y="4012156"/>
        <a:ext cx="21645" cy="21645"/>
      </dsp:txXfrm>
    </dsp:sp>
    <dsp:sp modelId="{08518CFC-2472-4587-B335-C5EAFCFD80DA}">
      <dsp:nvSpPr>
        <dsp:cNvPr id="0" name=""/>
        <dsp:cNvSpPr/>
      </dsp:nvSpPr>
      <dsp:spPr>
        <a:xfrm>
          <a:off x="428594" y="3429006"/>
          <a:ext cx="1976721" cy="14668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smtClean="0">
              <a:latin typeface="Monotype Corsiva" pitchFamily="66" charset="0"/>
            </a:rPr>
            <a:t>асиміляція</a:t>
          </a:r>
          <a:endParaRPr lang="ru-RU" sz="2000" b="1" kern="1200" baseline="0" dirty="0">
            <a:latin typeface="Monotype Corsiva" pitchFamily="66" charset="0"/>
          </a:endParaRPr>
        </a:p>
      </dsp:txBody>
      <dsp:txXfrm>
        <a:off x="718078" y="3643822"/>
        <a:ext cx="1397753" cy="1037224"/>
      </dsp:txXfrm>
    </dsp:sp>
    <dsp:sp modelId="{04CD464D-2C27-4988-9F08-60B07D3401D4}">
      <dsp:nvSpPr>
        <dsp:cNvPr id="0" name=""/>
        <dsp:cNvSpPr/>
      </dsp:nvSpPr>
      <dsp:spPr>
        <a:xfrm rot="12863887">
          <a:off x="2449655" y="2653379"/>
          <a:ext cx="737982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737982" y="1737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800197" y="2652304"/>
        <a:ext cx="36899" cy="36899"/>
      </dsp:txXfrm>
    </dsp:sp>
    <dsp:sp modelId="{F21E51DA-455C-4EF6-9CE0-B2D3515E4BBA}">
      <dsp:nvSpPr>
        <dsp:cNvPr id="0" name=""/>
        <dsp:cNvSpPr/>
      </dsp:nvSpPr>
      <dsp:spPr>
        <a:xfrm>
          <a:off x="642909" y="1285861"/>
          <a:ext cx="2262583" cy="13395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Monotype Corsiva" pitchFamily="66" charset="0"/>
            </a:rPr>
            <a:t>моніторинг</a:t>
          </a:r>
          <a:endParaRPr lang="ru-RU" sz="2000" kern="1200" dirty="0"/>
        </a:p>
      </dsp:txBody>
      <dsp:txXfrm>
        <a:off x="974257" y="1482040"/>
        <a:ext cx="1599887" cy="947234"/>
      </dsp:txXfrm>
    </dsp:sp>
    <dsp:sp modelId="{2A988455-5C30-46A9-A173-D00551E5016A}">
      <dsp:nvSpPr>
        <dsp:cNvPr id="0" name=""/>
        <dsp:cNvSpPr/>
      </dsp:nvSpPr>
      <dsp:spPr>
        <a:xfrm rot="2738188">
          <a:off x="5529410" y="5137122"/>
          <a:ext cx="530958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530958" y="1737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781615" y="5141223"/>
        <a:ext cx="26547" cy="26547"/>
      </dsp:txXfrm>
    </dsp:sp>
    <dsp:sp modelId="{3D1EF8D9-C3C3-4B6C-AB98-36507C2CB07E}">
      <dsp:nvSpPr>
        <dsp:cNvPr id="0" name=""/>
        <dsp:cNvSpPr/>
      </dsp:nvSpPr>
      <dsp:spPr>
        <a:xfrm>
          <a:off x="5715015" y="5092660"/>
          <a:ext cx="1765339" cy="17653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smtClean="0">
              <a:latin typeface="Monotype Corsiva" pitchFamily="66" charset="0"/>
            </a:rPr>
            <a:t>фітоценоз</a:t>
          </a:r>
          <a:endParaRPr lang="ru-RU" sz="2000" b="1" kern="1200" baseline="0" dirty="0">
            <a:latin typeface="Monotype Corsiva" pitchFamily="66" charset="0"/>
          </a:endParaRPr>
        </a:p>
      </dsp:txBody>
      <dsp:txXfrm>
        <a:off x="5973543" y="5351188"/>
        <a:ext cx="1248283" cy="1248283"/>
      </dsp:txXfrm>
    </dsp:sp>
    <dsp:sp modelId="{6E47F515-FC86-4C08-898B-9FC8C7413369}">
      <dsp:nvSpPr>
        <dsp:cNvPr id="0" name=""/>
        <dsp:cNvSpPr/>
      </dsp:nvSpPr>
      <dsp:spPr>
        <a:xfrm rot="7785472">
          <a:off x="3174627" y="5154692"/>
          <a:ext cx="324432" cy="34750"/>
        </a:xfrm>
        <a:custGeom>
          <a:avLst/>
          <a:gdLst/>
          <a:ahLst/>
          <a:cxnLst/>
          <a:rect l="0" t="0" r="0" b="0"/>
          <a:pathLst>
            <a:path>
              <a:moveTo>
                <a:pt x="0" y="17375"/>
              </a:moveTo>
              <a:lnTo>
                <a:pt x="324432" y="17375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28733" y="5163956"/>
        <a:ext cx="16221" cy="16221"/>
      </dsp:txXfrm>
    </dsp:sp>
    <dsp:sp modelId="{80CA0A8E-29F0-418E-88C1-29FB90529ADA}">
      <dsp:nvSpPr>
        <dsp:cNvPr id="0" name=""/>
        <dsp:cNvSpPr/>
      </dsp:nvSpPr>
      <dsp:spPr>
        <a:xfrm>
          <a:off x="1785923" y="5092657"/>
          <a:ext cx="1765339" cy="17653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smtClean="0">
              <a:latin typeface="Monotype Corsiva" pitchFamily="66" charset="0"/>
            </a:rPr>
            <a:t>фітобентос</a:t>
          </a:r>
          <a:endParaRPr lang="ru-RU" sz="2000" b="1" kern="1200" baseline="0" dirty="0">
            <a:latin typeface="Monotype Corsiva" pitchFamily="66" charset="0"/>
          </a:endParaRPr>
        </a:p>
      </dsp:txBody>
      <dsp:txXfrm>
        <a:off x="2044451" y="5351185"/>
        <a:ext cx="1248283" cy="12482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051AA-8712-4440-B416-5F1C752C9136}">
      <dsp:nvSpPr>
        <dsp:cNvPr id="0" name=""/>
        <dsp:cNvSpPr/>
      </dsp:nvSpPr>
      <dsp:spPr>
        <a:xfrm>
          <a:off x="0" y="550799"/>
          <a:ext cx="9144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E8040-57CB-429C-9F8D-5A07B2FDA730}">
      <dsp:nvSpPr>
        <dsp:cNvPr id="0" name=""/>
        <dsp:cNvSpPr/>
      </dsp:nvSpPr>
      <dsp:spPr>
        <a:xfrm>
          <a:off x="457200" y="107999"/>
          <a:ext cx="6400800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baseline="0" dirty="0" smtClean="0">
              <a:latin typeface="Monotype Corsiva" pitchFamily="66" charset="0"/>
            </a:rPr>
            <a:t>У ході дослідження висвітлено оцінку стану навколишнього середовища; охарактеризовані основні причини забруднення атмосферного повітря. Міста Житомира та його околиць, а саме селища </a:t>
          </a:r>
          <a:r>
            <a:rPr lang="uk-UA" sz="1600" b="1" kern="1200" baseline="0" dirty="0" err="1" smtClean="0">
              <a:latin typeface="Monotype Corsiva" pitchFamily="66" charset="0"/>
            </a:rPr>
            <a:t>Новогуйвинське</a:t>
          </a:r>
          <a:r>
            <a:rPr lang="uk-UA" sz="1600" b="1" kern="1200" baseline="0" dirty="0" smtClean="0">
              <a:latin typeface="Monotype Corsiva" pitchFamily="66" charset="0"/>
            </a:rPr>
            <a:t>.</a:t>
          </a:r>
          <a:endParaRPr lang="ru-RU" sz="1600" kern="1200" baseline="0" dirty="0"/>
        </a:p>
      </dsp:txBody>
      <dsp:txXfrm>
        <a:off x="500431" y="151230"/>
        <a:ext cx="6314338" cy="799138"/>
      </dsp:txXfrm>
    </dsp:sp>
    <dsp:sp modelId="{F93F93F7-24B9-4A61-AC59-0997B8B3D80B}">
      <dsp:nvSpPr>
        <dsp:cNvPr id="0" name=""/>
        <dsp:cNvSpPr/>
      </dsp:nvSpPr>
      <dsp:spPr>
        <a:xfrm>
          <a:off x="0" y="1911599"/>
          <a:ext cx="9144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6C01D-918D-4C77-855B-DE0FD4C4AB33}">
      <dsp:nvSpPr>
        <dsp:cNvPr id="0" name=""/>
        <dsp:cNvSpPr/>
      </dsp:nvSpPr>
      <dsp:spPr>
        <a:xfrm>
          <a:off x="457200" y="1468799"/>
          <a:ext cx="6400800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dirty="0" smtClean="0">
              <a:latin typeface="Monotype Corsiva" pitchFamily="66" charset="0"/>
            </a:rPr>
            <a:t>Охарактеризовані основні джерела забруднення атмосферного повітря в місті Житомирі та селищі  </a:t>
          </a:r>
          <a:r>
            <a:rPr lang="uk-UA" sz="2000" b="1" kern="1200" baseline="0" dirty="0" err="1" smtClean="0">
              <a:latin typeface="Monotype Corsiva" pitchFamily="66" charset="0"/>
            </a:rPr>
            <a:t>Новогуйвинське</a:t>
          </a:r>
          <a:r>
            <a:rPr lang="uk-UA" sz="2000" b="1" kern="1200" baseline="0" dirty="0" smtClean="0">
              <a:latin typeface="Monotype Corsiva" pitchFamily="66" charset="0"/>
            </a:rPr>
            <a:t>.</a:t>
          </a:r>
          <a:endParaRPr lang="ru-RU" sz="2000" kern="1200" baseline="0" dirty="0"/>
        </a:p>
      </dsp:txBody>
      <dsp:txXfrm>
        <a:off x="500431" y="1512030"/>
        <a:ext cx="6314338" cy="799138"/>
      </dsp:txXfrm>
    </dsp:sp>
    <dsp:sp modelId="{8507CD81-1CF2-41CD-8557-DB655D1E8174}">
      <dsp:nvSpPr>
        <dsp:cNvPr id="0" name=""/>
        <dsp:cNvSpPr/>
      </dsp:nvSpPr>
      <dsp:spPr>
        <a:xfrm>
          <a:off x="0" y="3272400"/>
          <a:ext cx="9144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E64428-013C-4D33-9092-9B080CF7AD2F}">
      <dsp:nvSpPr>
        <dsp:cNvPr id="0" name=""/>
        <dsp:cNvSpPr/>
      </dsp:nvSpPr>
      <dsp:spPr>
        <a:xfrm>
          <a:off x="457200" y="2829599"/>
          <a:ext cx="6400800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baseline="0" smtClean="0">
              <a:latin typeface="Monotype Corsiva" pitchFamily="66" charset="0"/>
            </a:rPr>
            <a:t>Проведено аналіз методів оцінки стану навколишнього природного середовища, проаналізовані результати дослідження. </a:t>
          </a:r>
          <a:endParaRPr lang="ru-RU" sz="2000" kern="1200" baseline="0" dirty="0"/>
        </a:p>
      </dsp:txBody>
      <dsp:txXfrm>
        <a:off x="500431" y="2872830"/>
        <a:ext cx="6314338" cy="799138"/>
      </dsp:txXfrm>
    </dsp:sp>
    <dsp:sp modelId="{CEBA738E-8372-412B-AECB-CDA310E2A673}">
      <dsp:nvSpPr>
        <dsp:cNvPr id="0" name=""/>
        <dsp:cNvSpPr/>
      </dsp:nvSpPr>
      <dsp:spPr>
        <a:xfrm>
          <a:off x="0" y="4633200"/>
          <a:ext cx="9144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87395-94BF-40AD-B583-77F8BF714EA9}">
      <dsp:nvSpPr>
        <dsp:cNvPr id="0" name=""/>
        <dsp:cNvSpPr/>
      </dsp:nvSpPr>
      <dsp:spPr>
        <a:xfrm>
          <a:off x="457200" y="4190400"/>
          <a:ext cx="6400800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Monotype Corsiva" pitchFamily="66" charset="0"/>
            </a:rPr>
            <a:t>Визначили найбільш забрудненні  вулиці нашого селища.</a:t>
          </a:r>
          <a:endParaRPr lang="ru-RU" sz="2000" kern="1200" dirty="0"/>
        </a:p>
      </dsp:txBody>
      <dsp:txXfrm>
        <a:off x="500431" y="4233631"/>
        <a:ext cx="6314338" cy="799138"/>
      </dsp:txXfrm>
    </dsp:sp>
    <dsp:sp modelId="{675EA78A-D724-4FB2-817A-178CDDC9B3BC}">
      <dsp:nvSpPr>
        <dsp:cNvPr id="0" name=""/>
        <dsp:cNvSpPr/>
      </dsp:nvSpPr>
      <dsp:spPr>
        <a:xfrm>
          <a:off x="0" y="5994000"/>
          <a:ext cx="9144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5A49B-328C-4C70-9CBF-C675867E1B20}">
      <dsp:nvSpPr>
        <dsp:cNvPr id="0" name=""/>
        <dsp:cNvSpPr/>
      </dsp:nvSpPr>
      <dsp:spPr>
        <a:xfrm>
          <a:off x="428597" y="5500703"/>
          <a:ext cx="6400800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latin typeface="Monotype Corsiva" pitchFamily="66" charset="0"/>
            </a:rPr>
            <a:t>Розробили  систему екологічного моніторингу селища </a:t>
          </a:r>
          <a:r>
            <a:rPr lang="uk-UA" sz="2000" b="1" kern="1200" dirty="0" err="1" smtClean="0">
              <a:latin typeface="Monotype Corsiva" pitchFamily="66" charset="0"/>
            </a:rPr>
            <a:t>Новогуйвинське</a:t>
          </a:r>
          <a:endParaRPr lang="ru-RU" sz="2000" kern="1200" dirty="0"/>
        </a:p>
      </dsp:txBody>
      <dsp:txXfrm>
        <a:off x="471828" y="5543934"/>
        <a:ext cx="6314338" cy="7991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0B350-17B2-47C9-A50E-158D95FCE4A1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/>
            <a:t>Основні</a:t>
          </a:r>
          <a:r>
            <a:rPr lang="ru-RU" sz="1800" b="1" kern="1200" dirty="0"/>
            <a:t> </a:t>
          </a:r>
          <a:r>
            <a:rPr lang="ru-RU" sz="1800" b="1" kern="1200" dirty="0" err="1"/>
            <a:t>джерела</a:t>
          </a:r>
          <a:r>
            <a:rPr lang="ru-RU" sz="1800" b="1" kern="1200" dirty="0"/>
            <a:t> </a:t>
          </a:r>
          <a:r>
            <a:rPr lang="ru-RU" sz="1800" b="1" kern="1200" dirty="0" err="1"/>
            <a:t>забруднення</a:t>
          </a:r>
          <a:r>
            <a:rPr lang="ru-RU" sz="1800" b="1" kern="1200" dirty="0"/>
            <a:t> атмосферного </a:t>
          </a:r>
          <a:r>
            <a:rPr lang="ru-RU" sz="1800" b="1" kern="1200" dirty="0" err="1"/>
            <a:t>повітря</a:t>
          </a:r>
          <a:endParaRPr lang="ru-RU" sz="1800" b="1" kern="1200" dirty="0"/>
        </a:p>
      </dsp:txBody>
      <dsp:txXfrm>
        <a:off x="2977756" y="35837"/>
        <a:ext cx="2274087" cy="1102735"/>
      </dsp:txXfrm>
    </dsp:sp>
    <dsp:sp modelId="{2DAF7871-1220-4E36-8E2F-C02C76A8DBE6}">
      <dsp:nvSpPr>
        <dsp:cNvPr id="0" name=""/>
        <dsp:cNvSpPr/>
      </dsp:nvSpPr>
      <dsp:spPr>
        <a:xfrm rot="3600000">
          <a:off x="447137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594367" y="2139989"/>
        <a:ext cx="975885" cy="245983"/>
      </dsp:txXfrm>
    </dsp:sp>
    <dsp:sp modelId="{17486283-841B-4353-B054-6D272CE63881}">
      <dsp:nvSpPr>
        <dsp:cNvPr id="0" name=""/>
        <dsp:cNvSpPr/>
      </dsp:nvSpPr>
      <dsp:spPr>
        <a:xfrm>
          <a:off x="4878468" y="3353082"/>
          <a:ext cx="2342703" cy="1171351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/>
            <a:t>Дослідження</a:t>
          </a:r>
          <a:r>
            <a:rPr lang="ru-RU" sz="1600" b="1" kern="1200" dirty="0"/>
            <a:t> стану атмосферного </a:t>
          </a:r>
          <a:r>
            <a:rPr lang="ru-RU" sz="1600" b="1" kern="1200" dirty="0" err="1"/>
            <a:t>повітря</a:t>
          </a:r>
          <a:r>
            <a:rPr lang="ru-RU" sz="1600" b="1" kern="1200" dirty="0"/>
            <a:t> </a:t>
          </a:r>
          <a:r>
            <a:rPr lang="ru-RU" sz="1600" b="1" kern="1200" dirty="0" err="1"/>
            <a:t>смт</a:t>
          </a:r>
          <a:r>
            <a:rPr lang="ru-RU" sz="1600" b="1" kern="1200" dirty="0"/>
            <a:t>. </a:t>
          </a:r>
          <a:r>
            <a:rPr lang="ru-RU" sz="1600" b="1" kern="1200" dirty="0" err="1"/>
            <a:t>Новогуйвинське</a:t>
          </a:r>
          <a:endParaRPr lang="ru-RU" sz="1600" b="1" kern="1200" dirty="0"/>
        </a:p>
      </dsp:txBody>
      <dsp:txXfrm>
        <a:off x="4912776" y="3387390"/>
        <a:ext cx="2274087" cy="1102735"/>
      </dsp:txXfrm>
    </dsp:sp>
    <dsp:sp modelId="{95144929-08B8-44FF-868C-0972C0D4C9C8}">
      <dsp:nvSpPr>
        <dsp:cNvPr id="0" name=""/>
        <dsp:cNvSpPr/>
      </dsp:nvSpPr>
      <dsp:spPr>
        <a:xfrm rot="10800000">
          <a:off x="3503865" y="3733771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3626857" y="3815766"/>
        <a:ext cx="975885" cy="245983"/>
      </dsp:txXfrm>
    </dsp:sp>
    <dsp:sp modelId="{4BFFDE2E-2914-4F3F-9E29-E7C9223D08B2}">
      <dsp:nvSpPr>
        <dsp:cNvPr id="0" name=""/>
        <dsp:cNvSpPr/>
      </dsp:nvSpPr>
      <dsp:spPr>
        <a:xfrm>
          <a:off x="1008428" y="3353082"/>
          <a:ext cx="2342703" cy="1171351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/>
            <a:t>Біоіндикація</a:t>
          </a:r>
          <a:r>
            <a:rPr lang="ru-RU" sz="2000" b="1" kern="1200" dirty="0"/>
            <a:t> - як метод </a:t>
          </a:r>
          <a:r>
            <a:rPr lang="ru-RU" sz="2000" b="1" kern="1200" dirty="0" err="1"/>
            <a:t>оцінки</a:t>
          </a:r>
          <a:endParaRPr lang="ru-RU" sz="2000" b="1" kern="1200" dirty="0"/>
        </a:p>
      </dsp:txBody>
      <dsp:txXfrm>
        <a:off x="1042736" y="3387390"/>
        <a:ext cx="2274087" cy="1102735"/>
      </dsp:txXfrm>
    </dsp:sp>
    <dsp:sp modelId="{50146E7C-A669-4EC3-A4B0-232C2325621B}">
      <dsp:nvSpPr>
        <dsp:cNvPr id="0" name=""/>
        <dsp:cNvSpPr/>
      </dsp:nvSpPr>
      <dsp:spPr>
        <a:xfrm rot="18000000">
          <a:off x="253635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659347" y="2139989"/>
        <a:ext cx="975885" cy="2459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G:\ФОН\75271188_0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46221"/>
            <a:ext cx="9286517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Асиміляція листкової пластинки </a:t>
            </a:r>
            <a:endParaRPr lang="en-US" sz="2800" b="1" i="1" dirty="0" smtClean="0">
              <a:solidFill>
                <a:srgbClr val="0000FF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берези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повислої,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біоіндикатор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атмосферного</a:t>
            </a: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повітря селища</a:t>
            </a:r>
            <a:r>
              <a:rPr kumimoji="0" lang="uk-UA" sz="28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Новогуйвинське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7" name="Рисунок 6" descr="L:\флешка_вика\фото Чемод\PA0331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72457" y="3152083"/>
            <a:ext cx="2590577" cy="199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L:\флешка_вика\фото Чемод\PA0331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57817" y="2878654"/>
            <a:ext cx="2022494" cy="259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-71259" y="4941168"/>
            <a:ext cx="9286517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Автор: </a:t>
            </a:r>
            <a:r>
              <a:rPr kumimoji="0" lang="uk-UA" sz="28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Капнік</a:t>
            </a:r>
            <a:r>
              <a:rPr kumimoji="0" lang="uk-UA" sz="28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Марія, учениця 9-А класу Новогуйвинської гімназії Житомирського району Житомирської області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Диаграмма 4"/>
          <p:cNvGraphicFramePr/>
          <p:nvPr/>
        </p:nvGraphicFramePr>
        <p:xfrm>
          <a:off x="285720" y="285728"/>
          <a:ext cx="4500594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72000" y="2428869"/>
          <a:ext cx="4572000" cy="2286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142844" y="4143380"/>
          <a:ext cx="5357850" cy="258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1" y="0"/>
            <a:ext cx="9128158" cy="6858000"/>
          </a:xfrm>
        </p:spPr>
      </p:pic>
      <p:pic>
        <p:nvPicPr>
          <p:cNvPr id="6" name="Содержимое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2" y="0"/>
            <a:ext cx="9128158" cy="6858000"/>
          </a:xfrm>
          <a:prstGeom prst="rect">
            <a:avLst/>
          </a:prstGeom>
        </p:spPr>
      </p:pic>
      <p:graphicFrame>
        <p:nvGraphicFramePr>
          <p:cNvPr id="7" name="Диаграмма 6"/>
          <p:cNvGraphicFramePr/>
          <p:nvPr/>
        </p:nvGraphicFramePr>
        <p:xfrm>
          <a:off x="428596" y="357166"/>
          <a:ext cx="5072098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143372" y="3143248"/>
          <a:ext cx="4214842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0" y="-36513"/>
            <a:ext cx="6835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85" name="Picture 9" descr="G:\ФОН\74544264_9ad577848d8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785786" y="357166"/>
            <a:ext cx="73581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 smtClean="0">
                <a:latin typeface="Bookman Old Style" pitchFamily="18" charset="0"/>
              </a:rPr>
              <a:t> </a:t>
            </a:r>
            <a:r>
              <a:rPr lang="uk-UA" sz="1600" b="1" i="1" dirty="0" smtClean="0">
                <a:solidFill>
                  <a:schemeClr val="accent2"/>
                </a:solidFill>
                <a:latin typeface="Bookman Old Style" pitchFamily="18" charset="0"/>
              </a:rPr>
              <a:t>Основним забруднювачем атмосферного повітря  селища </a:t>
            </a:r>
            <a:r>
              <a:rPr lang="uk-UA" sz="1600" b="1" i="1" dirty="0" err="1" smtClean="0">
                <a:solidFill>
                  <a:schemeClr val="accent2"/>
                </a:solidFill>
                <a:latin typeface="Bookman Old Style" pitchFamily="18" charset="0"/>
              </a:rPr>
              <a:t>Новогуйвинське</a:t>
            </a:r>
            <a:r>
              <a:rPr lang="uk-UA" sz="1600" b="1" i="1" dirty="0" smtClean="0">
                <a:solidFill>
                  <a:schemeClr val="accent2"/>
                </a:solidFill>
                <a:latin typeface="Bookman Old Style" pitchFamily="18" charset="0"/>
              </a:rPr>
              <a:t> є автотранспорт. Тому для проведення наших досліджень селища </a:t>
            </a:r>
            <a:r>
              <a:rPr lang="uk-UA" sz="1600" b="1" i="1" dirty="0" err="1" smtClean="0">
                <a:solidFill>
                  <a:schemeClr val="accent2"/>
                </a:solidFill>
                <a:latin typeface="Bookman Old Style" pitchFamily="18" charset="0"/>
              </a:rPr>
              <a:t>Новогуйвинське</a:t>
            </a:r>
            <a:r>
              <a:rPr lang="uk-UA" sz="1600" b="1" i="1" dirty="0" smtClean="0">
                <a:solidFill>
                  <a:schemeClr val="accent2"/>
                </a:solidFill>
                <a:latin typeface="Bookman Old Style" pitchFamily="18" charset="0"/>
              </a:rPr>
              <a:t> поділили на вулиці за різною інтенсивністю руху транспортних засобів та було обрано по декілька дослідних ділянок із кожної групу. </a:t>
            </a:r>
            <a:endParaRPr lang="ru-RU" sz="1600" b="1" i="1" dirty="0" smtClean="0">
              <a:solidFill>
                <a:schemeClr val="accent2"/>
              </a:solidFill>
              <a:latin typeface="Bookman Old Style" pitchFamily="18" charset="0"/>
              <a:ea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00033" y="1857365"/>
          <a:ext cx="7786743" cy="4099604"/>
        </p:xfrm>
        <a:graphic>
          <a:graphicData uri="http://schemas.openxmlformats.org/drawingml/2006/table">
            <a:tbl>
              <a:tblPr/>
              <a:tblGrid>
                <a:gridCol w="2566058"/>
                <a:gridCol w="5220685"/>
              </a:tblGrid>
              <a:tr h="1000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Групи інтенсивності руху транспортних засобів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Назва вулиць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1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Висока інтенсивність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вул. Дружби Народів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6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Середня інтенсивність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вул</a:t>
                      </a:r>
                      <a:r>
                        <a:rPr lang="uk-UA" sz="1800" b="1" i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 Заводська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1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Незначна інтенсивність</a:t>
                      </a:r>
                      <a:endParaRPr lang="ru-RU" sz="1800" b="1" i="1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вул. Комуністична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5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Мала інтенсивність</a:t>
                      </a:r>
                      <a:endParaRPr lang="ru-RU" sz="1800" b="1" i="1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вул. 9 – </a:t>
                      </a:r>
                      <a:r>
                        <a:rPr lang="uk-UA" sz="18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ої</a:t>
                      </a:r>
                      <a:r>
                        <a:rPr lang="uk-UA" sz="18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П’ятирічки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908"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Контрольна ділянка</a:t>
                      </a:r>
                      <a:endParaRPr lang="ru-RU" sz="1800" b="1" i="1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Ділянка, що знаходиться за межами населеного пункту всередині лісового масиву</a:t>
                      </a:r>
                      <a:endParaRPr lang="ru-RU" sz="1800" b="1" i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4544264_9ad577848d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pPr lvl="0"/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 відборі матеріалу враховувалось: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9144000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9144000" cy="6858000"/>
            <a:chOff x="-10358542" y="-1357346"/>
            <a:chExt cx="9144000" cy="6858000"/>
          </a:xfrm>
        </p:grpSpPr>
        <p:pic>
          <p:nvPicPr>
            <p:cNvPr id="26626" name="Picture 2" descr="G:\ФОН\74544264_9ad577848d8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0358542" y="-1357346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8858376" y="2071654"/>
              <a:ext cx="4429156" cy="3321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" name="Picture 2" descr="L:\флешка_вика\фото Чемод\PA033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797759" y="702913"/>
            <a:ext cx="3763328" cy="3071834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6" y="178630"/>
            <a:ext cx="4357686" cy="346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bv100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7911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3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Ступінь забрудненості повітря </a:t>
            </a:r>
            <a:r>
              <a:rPr kumimoji="0" lang="uk-UA" sz="2300" b="1" i="1" u="none" strike="noStrike" cap="none" normalizeH="0" baseline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смт</a:t>
            </a:r>
            <a:r>
              <a:rPr kumimoji="0" lang="uk-UA" sz="23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sz="2300" b="1" i="1" u="none" strike="noStrike" cap="none" normalizeH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300" b="1" i="1" u="none" strike="noStrike" cap="none" normalizeH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Новогуйвинська</a:t>
            </a:r>
            <a:r>
              <a:rPr kumimoji="0" lang="uk-UA" sz="23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3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за 5-ти бальною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3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шкалою  О.П. Мелехова та О.І. Єгорова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1" y="1357299"/>
          <a:ext cx="8643996" cy="5072096"/>
        </p:xfrm>
        <a:graphic>
          <a:graphicData uri="http://schemas.openxmlformats.org/drawingml/2006/table">
            <a:tbl>
              <a:tblPr/>
              <a:tblGrid>
                <a:gridCol w="3364659"/>
                <a:gridCol w="3213008"/>
                <a:gridCol w="2066329"/>
              </a:tblGrid>
              <a:tr h="836150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Бал та величина показника стабільності.  Ступінь забрудненості повітря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solidFill>
                            <a:srgbClr val="00206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Розташування ділянки в межах смтНовогуйвинське</a:t>
                      </a:r>
                      <a:endParaRPr lang="ru-RU" sz="1400" b="1" i="1">
                        <a:solidFill>
                          <a:srgbClr val="002060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Значення ступеня асиметрії листків, Х</a:t>
                      </a:r>
                      <a:endParaRPr lang="ru-RU" sz="1400" b="1" i="1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8434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i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 бал (до 0,055)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Чисте повітря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Ділянка, що знаходиться за межами населеного пункту всередині лісового масиву</a:t>
                      </a:r>
                      <a:endParaRPr lang="ru-RU" sz="1400" b="1" i="1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123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Маршрут « Гуйва – Новогуйвинськ»</a:t>
                      </a:r>
                      <a:endParaRPr lang="ru-RU" sz="1400" b="1" i="1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i="1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0,046 - 0,049</a:t>
                      </a:r>
                      <a:endParaRPr lang="ru-RU" sz="1400" b="1" i="1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i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2 бали (0,055-0,060)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Відносно чисте повітря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i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123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вул.9–ої П’ятирічки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i="1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1168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0,056 - 0,057</a:t>
                      </a:r>
                      <a:endParaRPr lang="ru-RU" sz="1400" b="1" i="1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779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 бали (0,060-0,065)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Забруднене повітря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вул. Комуністична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0,061 - 0,062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433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4 бали (0,065-0,070)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Сильно забруднене повітря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вул. Заводська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0,068 – 0,069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150">
                <a:tc>
                  <a:txBody>
                    <a:bodyPr/>
                    <a:lstStyle/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5 балів (більше 0,070)</a:t>
                      </a:r>
                      <a:endParaRPr lang="ru-RU" sz="1400" b="1" i="1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Надто сильно забруднене повітря</a:t>
                      </a:r>
                      <a:endParaRPr lang="ru-RU" sz="1400" b="1" i="1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38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 smtClean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вул. Дружби </a:t>
                      </a:r>
                      <a:r>
                        <a:rPr lang="uk-UA" sz="1400" b="1" i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Народів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68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solidFill>
                            <a:srgbClr val="00206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0,071-0,076</a:t>
                      </a:r>
                      <a:endParaRPr lang="ru-RU" sz="1400" b="1" i="1" dirty="0">
                        <a:solidFill>
                          <a:srgbClr val="00206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" y="0"/>
            <a:ext cx="9128158" cy="6858000"/>
          </a:xfrm>
          <a:prstGeom prst="rect">
            <a:avLst/>
          </a:prstGeom>
        </p:spPr>
      </p:pic>
      <p:pic>
        <p:nvPicPr>
          <p:cNvPr id="27650" name="Picture 2" descr="C:\Documents and Settings\Admin\Рабочий стол\bv1008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214290"/>
            <a:ext cx="40511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000" b="1" dirty="0" smtClean="0">
                <a:solidFill>
                  <a:srgbClr val="FF00FF"/>
                </a:solidFill>
                <a:latin typeface="Monotype Corsiva" pitchFamily="66" charset="0"/>
              </a:rPr>
              <a:t>ВИСНОВКИ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Рабочий стол\bv100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00983" y="3244334"/>
            <a:ext cx="4742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1" y="1142984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7200" b="1" i="1" dirty="0" smtClean="0">
              <a:latin typeface="Monotype Corsiva" pitchFamily="66" charset="0"/>
            </a:endParaRPr>
          </a:p>
          <a:p>
            <a:pPr algn="ctr"/>
            <a:r>
              <a:rPr lang="uk-UA" sz="7200" b="1" i="1" dirty="0" smtClean="0">
                <a:latin typeface="Monotype Corsiva" pitchFamily="66" charset="0"/>
              </a:rPr>
              <a:t>ДЯКУЮ ЗА УВАГУ!</a:t>
            </a:r>
            <a:endParaRPr lang="ru-RU" sz="7200" b="1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G:\ФОН\75271188_00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571480"/>
            <a:ext cx="700092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u="sng" dirty="0" smtClean="0">
                <a:latin typeface="Monotype Corsiva" pitchFamily="66" charset="0"/>
              </a:rPr>
              <a:t>Актуальність дослідження:</a:t>
            </a:r>
            <a:endParaRPr lang="uk-UA" sz="4800" b="1" u="sng" dirty="0" smtClean="0">
              <a:latin typeface="Monotype Corsiva" pitchFamily="66" charset="0"/>
            </a:endParaRPr>
          </a:p>
          <a:p>
            <a:pPr algn="ctr"/>
            <a:r>
              <a:rPr lang="uk-UA" sz="4800" b="1" dirty="0" smtClean="0">
                <a:latin typeface="Monotype Corsiva" pitchFamily="66" charset="0"/>
              </a:rPr>
              <a:t>погіршення стану атмосферного повітря  значно зростає в місті Житомир та його   околицях, </a:t>
            </a:r>
          </a:p>
          <a:p>
            <a:pPr algn="ctr"/>
            <a:r>
              <a:rPr lang="uk-UA" sz="4800" b="1" dirty="0" smtClean="0">
                <a:latin typeface="Monotype Corsiva" pitchFamily="66" charset="0"/>
              </a:rPr>
              <a:t>а саме в селищі </a:t>
            </a:r>
            <a:r>
              <a:rPr lang="uk-UA" sz="4800" b="1" dirty="0" err="1" smtClean="0">
                <a:latin typeface="Monotype Corsiva" pitchFamily="66" charset="0"/>
              </a:rPr>
              <a:t>Новогуйвинське</a:t>
            </a:r>
            <a:r>
              <a:rPr lang="uk-UA" sz="4800" b="1" dirty="0" smtClean="0">
                <a:latin typeface="Monotype Corsiva" pitchFamily="66" charset="0"/>
              </a:rPr>
              <a:t>.</a:t>
            </a:r>
            <a:endParaRPr lang="ru-RU" sz="48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" y="0"/>
            <a:ext cx="9128158" cy="6858000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786182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 smtClean="0">
                <a:latin typeface="Monotype Corsiva" pitchFamily="66" charset="0"/>
              </a:rPr>
              <a:t> </a:t>
            </a:r>
            <a:endParaRPr lang="en-US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</a:t>
            </a: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0CC260-EF03-459D-BC56-E0ACF5744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40CC260-EF03-459D-BC56-E0ACF5744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FF0D0D-DD57-4E12-A490-AB5BCFA82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79FF0D0D-DD57-4E12-A490-AB5BCFA82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E4BD86-4466-4CB3-A5BB-73340E74C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6BE4BD86-4466-4CB3-A5BB-73340E74C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148B0F-E1F1-4565-A377-974BE3F5F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41148B0F-E1F1-4565-A377-974BE3F5F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B09061-C1C8-497F-AD49-11A4EA560A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graphicEl>
                                              <a:dgm id="{C7B09061-C1C8-497F-AD49-11A4EA560A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2D38A3-EDD1-4723-8105-B539CB7E9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graphicEl>
                                              <a:dgm id="{B72D38A3-EDD1-4723-8105-B539CB7E9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" y="0"/>
            <a:ext cx="9128158" cy="685800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" y="0"/>
            <a:ext cx="9128158" cy="685800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1" y="0"/>
            <a:ext cx="9128158" cy="6858000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Н\75271188_00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428605"/>
            <a:ext cx="6215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b="1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428736"/>
            <a:ext cx="6215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4800" b="1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endParaRPr lang="uk-UA" sz="4800" b="1" dirty="0" smtClean="0">
              <a:latin typeface="Monotype Corsiva" pitchFamily="66" charset="0"/>
            </a:endParaRPr>
          </a:p>
        </p:txBody>
      </p:sp>
      <p:pic>
        <p:nvPicPr>
          <p:cNvPr id="8" name="Picture 2" descr="C:\Users\Юля\AppData\Local\Microsoft\Windows\Temporary Internet Files\Content.IE5\RG6TVFTE\MC90031218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107471"/>
            <a:ext cx="4523487" cy="375052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785794"/>
            <a:ext cx="65008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4000" b="1" dirty="0" smtClean="0">
                <a:latin typeface="Monotype Corsiva" pitchFamily="66" charset="0"/>
              </a:rPr>
              <a:t>        </a:t>
            </a:r>
            <a:r>
              <a:rPr lang="uk-UA" sz="4000" b="1" u="sng" dirty="0" smtClean="0">
                <a:latin typeface="Monotype Corsiva" pitchFamily="66" charset="0"/>
              </a:rPr>
              <a:t>Застосовано методи</a:t>
            </a:r>
          </a:p>
          <a:p>
            <a:pPr lvl="0"/>
            <a:r>
              <a:rPr lang="uk-UA" sz="4000" b="1" dirty="0" smtClean="0">
                <a:latin typeface="Monotype Corsiva" pitchFamily="66" charset="0"/>
              </a:rPr>
              <a:t>Аналіз</a:t>
            </a:r>
          </a:p>
          <a:p>
            <a:pPr lvl="0"/>
            <a:r>
              <a:rPr lang="uk-UA" sz="4000" b="1" dirty="0" smtClean="0">
                <a:latin typeface="Monotype Corsiva" pitchFamily="66" charset="0"/>
              </a:rPr>
              <a:t>    </a:t>
            </a:r>
          </a:p>
          <a:p>
            <a:pPr lvl="0"/>
            <a:r>
              <a:rPr lang="uk-UA" sz="4000" b="1" dirty="0" smtClean="0">
                <a:latin typeface="Monotype Corsiva" pitchFamily="66" charset="0"/>
              </a:rPr>
              <a:t> </a:t>
            </a:r>
          </a:p>
          <a:p>
            <a:r>
              <a:rPr lang="uk-UA" sz="4000" b="1" dirty="0" smtClean="0">
                <a:latin typeface="Monotype Corsiva" pitchFamily="66" charset="0"/>
              </a:rPr>
              <a:t>Класифікація       Статистична</a:t>
            </a:r>
          </a:p>
          <a:p>
            <a:r>
              <a:rPr lang="uk-UA" sz="4000" b="1" dirty="0" smtClean="0">
                <a:latin typeface="Monotype Corsiva" pitchFamily="66" charset="0"/>
              </a:rPr>
              <a:t>                              обробка </a:t>
            </a:r>
            <a:r>
              <a:rPr lang="uk-UA" sz="4000" b="1" dirty="0" err="1" smtClean="0">
                <a:latin typeface="Monotype Corsiva" pitchFamily="66" charset="0"/>
              </a:rPr>
              <a:t>данних</a:t>
            </a:r>
            <a:endParaRPr lang="uk-UA" sz="4000" b="1" dirty="0" smtClean="0">
              <a:latin typeface="Monotype Corsiva" pitchFamily="66" charset="0"/>
            </a:endParaRPr>
          </a:p>
          <a:p>
            <a:pPr lvl="0"/>
            <a:r>
              <a:rPr lang="uk-UA" sz="4000" b="1" dirty="0" smtClean="0">
                <a:latin typeface="Monotype Corsiva" pitchFamily="66" charset="0"/>
              </a:rPr>
              <a:t> </a:t>
            </a:r>
          </a:p>
          <a:p>
            <a:r>
              <a:rPr lang="uk-UA" sz="4000" b="1" dirty="0" smtClean="0">
                <a:latin typeface="Monotype Corsiva" pitchFamily="66" charset="0"/>
              </a:rPr>
              <a:t>                        </a:t>
            </a:r>
          </a:p>
          <a:p>
            <a:r>
              <a:rPr lang="uk-UA" sz="4000" b="1" dirty="0" smtClean="0">
                <a:latin typeface="Monotype Corsiva" pitchFamily="66" charset="0"/>
              </a:rPr>
              <a:t>                       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857356" y="1357298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964381" y="2035959"/>
            <a:ext cx="207170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357422" y="1357298"/>
            <a:ext cx="2214578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428860" y="1357298"/>
            <a:ext cx="292895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357818" y="207167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sz="4000" b="1" dirty="0" smtClean="0">
                <a:latin typeface="Monotype Corsiva" pitchFamily="66" charset="0"/>
              </a:rPr>
              <a:t>Узагальнення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endParaRPr lang="ru-RU" sz="4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0782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214290"/>
            <a:ext cx="7443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Структура роботи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ФОН\reWalls.com-240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571480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000" b="1" dirty="0">
              <a:latin typeface="Monotype Corsiva" pitchFamily="66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0"/>
          <a:ext cx="5643570" cy="32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285984" y="2928934"/>
          <a:ext cx="564360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7658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E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487</TotalTime>
  <Words>614</Words>
  <Application>Microsoft Office PowerPoint</Application>
  <PresentationFormat>Экран (4:3)</PresentationFormat>
  <Paragraphs>126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При відборі матеріалу враховувалось: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59</cp:revision>
  <dcterms:modified xsi:type="dcterms:W3CDTF">2015-04-15T06:13:15Z</dcterms:modified>
</cp:coreProperties>
</file>