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2"/>
  </p:notesMasterIdLst>
  <p:sldIdLst>
    <p:sldId id="256" r:id="rId2"/>
    <p:sldId id="273" r:id="rId3"/>
    <p:sldId id="275" r:id="rId4"/>
    <p:sldId id="276" r:id="rId5"/>
    <p:sldId id="280" r:id="rId6"/>
    <p:sldId id="282" r:id="rId7"/>
    <p:sldId id="281" r:id="rId8"/>
    <p:sldId id="283" r:id="rId9"/>
    <p:sldId id="284" r:id="rId10"/>
    <p:sldId id="27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456" autoAdjust="0"/>
    <p:restoredTop sz="94718" autoAdjust="0"/>
  </p:normalViewPr>
  <p:slideViewPr>
    <p:cSldViewPr>
      <p:cViewPr varScale="1">
        <p:scale>
          <a:sx n="55" d="100"/>
          <a:sy n="55" d="100"/>
        </p:scale>
        <p:origin x="-78" y="-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915C36-433F-47C6-9F6D-213BA423FD1F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325431-39C9-46D3-A8C9-DF28CA7AA02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2EE9-3536-4C17-AF49-9BFA836369B7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20B2-3D79-416F-971E-43C9F94CB7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2EE9-3536-4C17-AF49-9BFA836369B7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20B2-3D79-416F-971E-43C9F94CB7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2EE9-3536-4C17-AF49-9BFA836369B7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20B2-3D79-416F-971E-43C9F94CB7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2EE9-3536-4C17-AF49-9BFA836369B7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20B2-3D79-416F-971E-43C9F94CB7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2EE9-3536-4C17-AF49-9BFA836369B7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20B2-3D79-416F-971E-43C9F94CB7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2EE9-3536-4C17-AF49-9BFA836369B7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20B2-3D79-416F-971E-43C9F94CB7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2EE9-3536-4C17-AF49-9BFA836369B7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20B2-3D79-416F-971E-43C9F94CB7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2EE9-3536-4C17-AF49-9BFA836369B7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20B2-3D79-416F-971E-43C9F94CB7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2EE9-3536-4C17-AF49-9BFA836369B7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20B2-3D79-416F-971E-43C9F94CB7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2EE9-3536-4C17-AF49-9BFA836369B7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20B2-3D79-416F-971E-43C9F94CB7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2EE9-3536-4C17-AF49-9BFA836369B7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20B2-3D79-416F-971E-43C9F94CB7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92EE9-3536-4C17-AF49-9BFA836369B7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D20B2-3D79-416F-971E-43C9F94CB7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ransition spd="med">
    <p:wedg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2357430"/>
            <a:ext cx="6643734" cy="96566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Тяжка доля остарбайтера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28926" y="3643314"/>
            <a:ext cx="5286364" cy="2519392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uk-UA" dirty="0" smtClean="0"/>
              <a:t>                                                                  </a:t>
            </a:r>
            <a:br>
              <a:rPr lang="uk-UA" dirty="0" smtClean="0"/>
            </a:br>
            <a:r>
              <a:rPr lang="uk-UA" dirty="0" smtClean="0"/>
              <a:t>                                                        </a:t>
            </a:r>
            <a:br>
              <a:rPr lang="uk-UA" dirty="0" smtClean="0"/>
            </a:br>
            <a:r>
              <a:rPr lang="uk-UA" dirty="0" smtClean="0"/>
              <a:t>                                                  </a:t>
            </a:r>
            <a:br>
              <a:rPr lang="uk-UA" dirty="0" smtClean="0"/>
            </a:br>
            <a:r>
              <a:rPr lang="uk-UA" dirty="0" smtClean="0"/>
              <a:t>                                 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500166" y="428604"/>
            <a:ext cx="6286544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000" dirty="0" smtClean="0"/>
              <a:t>Всеукраїнський комплексний інтерактивний конкурс  </a:t>
            </a:r>
            <a:r>
              <a:rPr lang="uk-UA" sz="2000" dirty="0" err="1" smtClean="0"/>
              <a:t>історик</a:t>
            </a:r>
            <a:r>
              <a:rPr lang="uk-UA" sz="2000" dirty="0" err="1" smtClean="0">
                <a:latin typeface="Georgia"/>
              </a:rPr>
              <a:t>–</a:t>
            </a:r>
            <a:r>
              <a:rPr lang="uk-UA" sz="2000" dirty="0" err="1" smtClean="0"/>
              <a:t>Юніор</a:t>
            </a:r>
            <a:r>
              <a:rPr lang="uk-UA" sz="2000" dirty="0" smtClean="0"/>
              <a:t> 2015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571868" y="3571876"/>
            <a:ext cx="5286412" cy="30003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dirty="0" smtClean="0"/>
              <a:t>Виконала:</a:t>
            </a:r>
            <a:br>
              <a:rPr lang="uk-UA" dirty="0" smtClean="0"/>
            </a:br>
            <a:r>
              <a:rPr lang="uk-UA" dirty="0" smtClean="0"/>
              <a:t>Наконечна Яна Віталіївна,учениця 8-А класу Чигиринського навчально-виховного комплексу </a:t>
            </a:r>
            <a:r>
              <a:rPr lang="uk-UA" dirty="0" err="1" smtClean="0"/>
              <a:t>“Дошкільний</a:t>
            </a:r>
            <a:r>
              <a:rPr lang="uk-UA" dirty="0" smtClean="0"/>
              <a:t> навчальний </a:t>
            </a:r>
            <a:r>
              <a:rPr lang="uk-UA" dirty="0" err="1" smtClean="0"/>
              <a:t>заклад–спеціалізована</a:t>
            </a:r>
            <a:r>
              <a:rPr lang="uk-UA" dirty="0" smtClean="0"/>
              <a:t> школа </a:t>
            </a:r>
            <a:r>
              <a:rPr lang="en-US" dirty="0" smtClean="0"/>
              <a:t>I-III</a:t>
            </a:r>
            <a:r>
              <a:rPr lang="uk-UA" dirty="0" smtClean="0"/>
              <a:t> ступенів №2</a:t>
            </a:r>
            <a:br>
              <a:rPr lang="uk-UA" dirty="0" smtClean="0"/>
            </a:br>
            <a:r>
              <a:rPr lang="uk-UA" dirty="0" smtClean="0"/>
              <a:t>Керівник:</a:t>
            </a:r>
            <a:br>
              <a:rPr lang="uk-UA" dirty="0" smtClean="0"/>
            </a:br>
            <a:r>
              <a:rPr lang="uk-UA" dirty="0" smtClean="0"/>
              <a:t>Кравченко Олег Андрійович,учитель історії та основ правознавства Чигиринського навчально-виховного </a:t>
            </a:r>
            <a:r>
              <a:rPr lang="uk-UA" dirty="0" err="1" smtClean="0"/>
              <a:t>комплексу”Дошкільний</a:t>
            </a:r>
            <a:r>
              <a:rPr lang="uk-UA" dirty="0" smtClean="0"/>
              <a:t> навчальний </a:t>
            </a:r>
            <a:r>
              <a:rPr lang="uk-UA" dirty="0" err="1" smtClean="0"/>
              <a:t>заклад–спеціалізована</a:t>
            </a:r>
            <a:r>
              <a:rPr lang="uk-UA" dirty="0" smtClean="0"/>
              <a:t> школа </a:t>
            </a:r>
            <a:r>
              <a:rPr lang="en-US" dirty="0" smtClean="0"/>
              <a:t>I-III</a:t>
            </a:r>
            <a:r>
              <a:rPr lang="uk-UA" dirty="0" smtClean="0"/>
              <a:t> ступенів №2</a:t>
            </a:r>
            <a:r>
              <a:rPr lang="uk-UA" sz="2000" dirty="0" smtClean="0">
                <a:latin typeface="Georgia"/>
              </a:rPr>
              <a:t> </a:t>
            </a:r>
            <a:endParaRPr lang="ru-RU" sz="2000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2285992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/>
              <a:t>Дякую за увагу!</a:t>
            </a:r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274638"/>
            <a:ext cx="5357850" cy="86834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/>
              <a:t>Термінологія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28596" y="1285860"/>
            <a:ext cx="8215370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dirty="0" smtClean="0"/>
              <a:t>Остарбайтери – визначення  , прийняте в Третьому Рейху для позначення людей , вивезених зі Східної Європи , як безкоштовну або низькооплачувану робочу силу.</a:t>
            </a:r>
            <a:br>
              <a:rPr lang="uk-UA" dirty="0" smtClean="0"/>
            </a:br>
            <a:r>
              <a:rPr lang="uk-UA" dirty="0" smtClean="0"/>
              <a:t>Вивезенню здебільшого піддавались підлітки (віком близько 16 років),люди старшого віку ,як правило,приймались </a:t>
            </a:r>
            <a:r>
              <a:rPr lang="uk-UA" dirty="0" err="1" smtClean="0"/>
              <a:t>рідше.Носили</a:t>
            </a:r>
            <a:r>
              <a:rPr lang="uk-UA" dirty="0" smtClean="0"/>
              <a:t> дискримінаційну відзнаку.</a:t>
            </a:r>
          </a:p>
        </p:txBody>
      </p:sp>
      <p:pic>
        <p:nvPicPr>
          <p:cNvPr id="4" name="Рисунок 3" descr="Ост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2928934"/>
            <a:ext cx="5357850" cy="3542813"/>
          </a:xfrm>
          <a:prstGeom prst="rect">
            <a:avLst/>
          </a:prstGeom>
          <a:ln w="28575">
            <a:solidFill>
              <a:schemeClr val="accent1"/>
            </a:solidFill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dirty="0" err="1" smtClean="0"/>
              <a:t>Таблиця.Кількість</a:t>
            </a:r>
            <a:r>
              <a:rPr lang="uk-UA" dirty="0" smtClean="0"/>
              <a:t> працівників в Третьому Рейху</a:t>
            </a:r>
            <a:endParaRPr lang="ru-RU" dirty="0"/>
          </a:p>
        </p:txBody>
      </p:sp>
      <p:pic>
        <p:nvPicPr>
          <p:cNvPr id="3" name="Рисунок 2" descr="782c7c3-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1500174"/>
            <a:ext cx="6677860" cy="5148284"/>
          </a:xfrm>
          <a:prstGeom prst="rect">
            <a:avLst/>
          </a:prstGeom>
          <a:ln w="28575">
            <a:solidFill>
              <a:schemeClr val="accent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/>
              <a:t>Дискримінаційний знак “</a:t>
            </a:r>
            <a:r>
              <a:rPr lang="en-US" dirty="0" smtClean="0"/>
              <a:t>OST</a:t>
            </a:r>
            <a:r>
              <a:rPr lang="uk-UA" dirty="0" smtClean="0"/>
              <a:t>”</a:t>
            </a:r>
            <a:endParaRPr lang="ru-RU" dirty="0"/>
          </a:p>
        </p:txBody>
      </p:sp>
      <p:pic>
        <p:nvPicPr>
          <p:cNvPr id="3" name="Рисунок 2" descr="ост+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1500174"/>
            <a:ext cx="3143272" cy="428628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7" name="Рисунок 6" descr="дівчина остарбайтер.jpg"/>
          <p:cNvPicPr>
            <a:picLocks noChangeAspect="1"/>
          </p:cNvPicPr>
          <p:nvPr/>
        </p:nvPicPr>
        <p:blipFill>
          <a:blip r:embed="rId3"/>
          <a:srcRect r="30555"/>
          <a:stretch>
            <a:fillRect/>
          </a:stretch>
        </p:blipFill>
        <p:spPr>
          <a:xfrm>
            <a:off x="4357686" y="1500174"/>
            <a:ext cx="3643338" cy="425767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571480"/>
            <a:ext cx="8143932" cy="7694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4400" dirty="0" err="1" smtClean="0"/>
              <a:t>Конопко</a:t>
            </a:r>
            <a:r>
              <a:rPr lang="uk-UA" sz="4400" dirty="0" smtClean="0"/>
              <a:t> Дмитро Юхимович </a:t>
            </a:r>
            <a:endParaRPr lang="ru-RU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571472" y="1500174"/>
            <a:ext cx="8215370" cy="20005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2400" b="1" dirty="0" smtClean="0"/>
              <a:t>Перші життєві кроки</a:t>
            </a: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err="1" smtClean="0"/>
              <a:t>•Народився</a:t>
            </a:r>
            <a:r>
              <a:rPr lang="uk-UA" sz="2000" dirty="0" smtClean="0"/>
              <a:t> 3 листопада 1922 року в Одеській області.</a:t>
            </a:r>
            <a:br>
              <a:rPr lang="uk-UA" sz="2000" dirty="0" smtClean="0"/>
            </a:br>
            <a:r>
              <a:rPr lang="uk-UA" sz="2000" dirty="0" smtClean="0"/>
              <a:t>• Закінчив семирічну школу.</a:t>
            </a:r>
            <a:br>
              <a:rPr lang="uk-UA" sz="2000" dirty="0" smtClean="0"/>
            </a:br>
            <a:r>
              <a:rPr lang="uk-UA" sz="2000" dirty="0" smtClean="0"/>
              <a:t>• Вступив до </a:t>
            </a:r>
            <a:r>
              <a:rPr lang="uk-UA" sz="2000" dirty="0" err="1" smtClean="0"/>
              <a:t>Завадівського</a:t>
            </a:r>
            <a:r>
              <a:rPr lang="uk-UA" sz="2000" dirty="0" smtClean="0"/>
              <a:t> сільськогосподарського технікуму,отримав спеціальність агроном-рільник з правом вступу до вузу без іспитів ,але в серпні 1941 року в місто вступили німці.</a:t>
            </a:r>
          </a:p>
        </p:txBody>
      </p:sp>
      <p:pic>
        <p:nvPicPr>
          <p:cNvPr id="4" name="Рисунок 3" descr="http://uchni.com.ua/pars_docs/refs/21/20662/20662_html_4dfb19a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3500438"/>
            <a:ext cx="4338638" cy="3071834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357166"/>
            <a:ext cx="7358114" cy="212365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2000" b="1" dirty="0" smtClean="0"/>
              <a:t> Війна нікого не оминає</a:t>
            </a: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dirty="0" smtClean="0"/>
              <a:t>• 1941 року  батько Юхим пішов на фронт.</a:t>
            </a:r>
            <a:br>
              <a:rPr lang="uk-UA" dirty="0" smtClean="0"/>
            </a:br>
            <a:r>
              <a:rPr lang="uk-UA" dirty="0" smtClean="0"/>
              <a:t>• Восени того ж року батько повертається з полону.</a:t>
            </a:r>
          </a:p>
          <a:p>
            <a:r>
              <a:rPr lang="uk-UA" dirty="0" smtClean="0"/>
              <a:t>• 1944 року батько Юхим приймає рішення відправити сина до родичів в Одесу для того,щоб Дмитро уник полону,але його потяг був закинутий бомбами і Дмитро </a:t>
            </a:r>
            <a:r>
              <a:rPr lang="uk-UA" dirty="0" err="1" smtClean="0"/>
              <a:t>Конопко</a:t>
            </a:r>
            <a:r>
              <a:rPr lang="uk-UA" dirty="0" smtClean="0"/>
              <a:t> потрапив у </a:t>
            </a:r>
            <a:r>
              <a:rPr lang="uk-UA" dirty="0" err="1" smtClean="0"/>
              <a:t>полон.Так</a:t>
            </a:r>
            <a:r>
              <a:rPr lang="uk-UA" dirty="0" smtClean="0"/>
              <a:t> почався його </a:t>
            </a:r>
            <a:r>
              <a:rPr lang="uk-UA" sz="2000" b="1" dirty="0" smtClean="0"/>
              <a:t>похід на захід…</a:t>
            </a:r>
            <a:endParaRPr lang="ru-RU" sz="2000" b="1" dirty="0"/>
          </a:p>
        </p:txBody>
      </p:sp>
      <p:pic>
        <p:nvPicPr>
          <p:cNvPr id="4" name="Рисунок 3" descr="http://uchni.com.ua/pars_docs/refs/21/20662/20662_html_8ea548d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643182"/>
            <a:ext cx="5934075" cy="3857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071538" y="2643182"/>
            <a:ext cx="430887" cy="37862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wrap="square" rtlCol="0">
            <a:spAutoFit/>
          </a:bodyPr>
          <a:lstStyle/>
          <a:p>
            <a:r>
              <a:rPr lang="uk-UA" sz="1600" b="1" dirty="0" smtClean="0"/>
              <a:t>Довідка,про те,що він був остарбайтером</a:t>
            </a:r>
            <a:endParaRPr lang="ru-RU" sz="1600" b="1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2910" y="857232"/>
            <a:ext cx="8001056" cy="17851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dirty="0" smtClean="0"/>
              <a:t>Десь біля Бухаресту почалось </a:t>
            </a:r>
            <a:r>
              <a:rPr lang="uk-UA" dirty="0" err="1" smtClean="0"/>
              <a:t>бомбардирування.Дмитро</a:t>
            </a:r>
            <a:r>
              <a:rPr lang="uk-UA" dirty="0" smtClean="0"/>
              <a:t> </a:t>
            </a:r>
            <a:r>
              <a:rPr lang="uk-UA" dirty="0" err="1" smtClean="0"/>
              <a:t>Конопко</a:t>
            </a:r>
            <a:r>
              <a:rPr lang="uk-UA" dirty="0" smtClean="0"/>
              <a:t> принишк під потягом,в цю мить в сусідній влучила </a:t>
            </a:r>
            <a:r>
              <a:rPr lang="uk-UA" dirty="0" err="1" smtClean="0"/>
              <a:t>бомба.Колесом</a:t>
            </a:r>
            <a:r>
              <a:rPr lang="uk-UA" dirty="0" smtClean="0"/>
              <a:t> вагона притиснуло ліву </a:t>
            </a:r>
            <a:r>
              <a:rPr lang="uk-UA" dirty="0" err="1" smtClean="0"/>
              <a:t>ногу.Під</a:t>
            </a:r>
            <a:r>
              <a:rPr lang="uk-UA" dirty="0" smtClean="0"/>
              <a:t> час операції лікар зачистив ногу і зберіг Дмитру Юхимовичу коліно.</a:t>
            </a:r>
            <a:br>
              <a:rPr lang="uk-UA" dirty="0" smtClean="0"/>
            </a:br>
            <a:r>
              <a:rPr lang="uk-UA" dirty="0" smtClean="0"/>
              <a:t>Пізніше Дмитро </a:t>
            </a:r>
            <a:r>
              <a:rPr lang="uk-UA" dirty="0" err="1" smtClean="0"/>
              <a:t>Конопко</a:t>
            </a:r>
            <a:r>
              <a:rPr lang="uk-UA" dirty="0" smtClean="0"/>
              <a:t> потрапив у концтабір </a:t>
            </a:r>
            <a:r>
              <a:rPr lang="uk-UA" dirty="0" err="1" smtClean="0"/>
              <a:t>“Дора”</a:t>
            </a:r>
            <a:r>
              <a:rPr lang="uk-UA" dirty="0" smtClean="0"/>
              <a:t> біля </a:t>
            </a:r>
            <a:r>
              <a:rPr lang="uk-UA" dirty="0" err="1" smtClean="0"/>
              <a:t>м.Нордгаузен.Від</a:t>
            </a:r>
            <a:r>
              <a:rPr lang="uk-UA" dirty="0" smtClean="0"/>
              <a:t> знищення в цьому таборі врятувало втручання американських військ ,яке сталося на початку 1945 року</a:t>
            </a:r>
            <a:r>
              <a:rPr lang="uk-UA" sz="2000" dirty="0" smtClean="0"/>
              <a:t>.</a:t>
            </a:r>
            <a:endParaRPr lang="ru-RU" sz="2000" dirty="0"/>
          </a:p>
        </p:txBody>
      </p:sp>
      <p:pic>
        <p:nvPicPr>
          <p:cNvPr id="4" name="Рисунок 3" descr="http://uchni.com.ua/pars_docs/refs/21/20662/20662_html_m24653b4e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928934"/>
            <a:ext cx="4929222" cy="3519508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072198" y="2928934"/>
            <a:ext cx="2643206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dirty="0" err="1" smtClean="0"/>
              <a:t>Конопко</a:t>
            </a:r>
            <a:r>
              <a:rPr lang="uk-UA" dirty="0" smtClean="0"/>
              <a:t> Дмитро Юхимович біля свого будинку </a:t>
            </a:r>
            <a:r>
              <a:rPr lang="uk-UA" dirty="0" err="1" smtClean="0"/>
              <a:t>с.Тарасівка</a:t>
            </a:r>
            <a:r>
              <a:rPr lang="uk-UA" dirty="0" smtClean="0"/>
              <a:t> 1955року</a:t>
            </a:r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785794"/>
            <a:ext cx="4357718" cy="566308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000" b="1" dirty="0" smtClean="0"/>
              <a:t>Повернення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Пройшовши всі фільтраційні процедури Дмитро</a:t>
            </a:r>
            <a:r>
              <a:rPr lang="en-US" dirty="0" smtClean="0"/>
              <a:t> </a:t>
            </a:r>
            <a:r>
              <a:rPr lang="uk-UA" dirty="0" err="1" smtClean="0"/>
              <a:t>Конопко</a:t>
            </a:r>
            <a:r>
              <a:rPr lang="uk-UA" dirty="0" smtClean="0"/>
              <a:t> повертається на Батьківщину.</a:t>
            </a:r>
            <a:r>
              <a:rPr lang="en-US" dirty="0" smtClean="0"/>
              <a:t> </a:t>
            </a:r>
            <a:r>
              <a:rPr lang="uk-UA" dirty="0" smtClean="0"/>
              <a:t>Вступивши до сільськогосподарського інституту,вже після першого курсу отримав направлення на роботу агрономом у Чигиринську </a:t>
            </a:r>
            <a:r>
              <a:rPr lang="uk-UA" dirty="0" err="1" smtClean="0"/>
              <a:t>МТС.Тоді</a:t>
            </a:r>
            <a:r>
              <a:rPr lang="uk-UA" dirty="0" smtClean="0"/>
              <a:t> він вперше ступить на чигиринську </a:t>
            </a:r>
            <a:r>
              <a:rPr lang="uk-UA" dirty="0" err="1" smtClean="0"/>
              <a:t>землю.Землю</a:t>
            </a:r>
            <a:r>
              <a:rPr lang="uk-UA" dirty="0" smtClean="0"/>
              <a:t>,яку він прославить своїми досягненнями.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Дмитро Юхимович почав приживатись в </a:t>
            </a:r>
            <a:r>
              <a:rPr lang="uk-UA" dirty="0" err="1" smtClean="0"/>
              <a:t>с.Тарасівка.В</a:t>
            </a:r>
            <a:r>
              <a:rPr lang="uk-UA" dirty="0" smtClean="0"/>
              <a:t> 1948 році Дмитра </a:t>
            </a:r>
            <a:r>
              <a:rPr lang="uk-UA" dirty="0" err="1" smtClean="0"/>
              <a:t>Конопка</a:t>
            </a:r>
            <a:r>
              <a:rPr lang="uk-UA" dirty="0" smtClean="0"/>
              <a:t> обрали членом </a:t>
            </a:r>
            <a:r>
              <a:rPr lang="uk-UA" dirty="0" err="1" smtClean="0"/>
              <a:t>правління.Працюючи</a:t>
            </a:r>
            <a:r>
              <a:rPr lang="uk-UA" dirty="0" smtClean="0"/>
              <a:t> головним агрономом колгоспу </a:t>
            </a:r>
            <a:r>
              <a:rPr lang="uk-UA" dirty="0" err="1" smtClean="0"/>
              <a:t>“Україна”</a:t>
            </a:r>
            <a:r>
              <a:rPr lang="uk-UA" dirty="0" smtClean="0"/>
              <a:t> Дмитро Юхимович приділяв багато уваги насінництву,обробітку землі і боротьбі з втратами при </a:t>
            </a:r>
            <a:r>
              <a:rPr lang="uk-UA" dirty="0" err="1" smtClean="0"/>
              <a:t>збиранні.Ця</a:t>
            </a:r>
            <a:r>
              <a:rPr lang="uk-UA" dirty="0" smtClean="0"/>
              <a:t> праця давала свої результати,бо збільшувалась навіть кількість </a:t>
            </a:r>
            <a:r>
              <a:rPr lang="uk-UA" dirty="0" err="1" smtClean="0"/>
              <a:t>автотехніки</a:t>
            </a:r>
            <a:r>
              <a:rPr lang="uk-UA" dirty="0" smtClean="0"/>
              <a:t>.</a:t>
            </a:r>
            <a:endParaRPr lang="ru-RU" dirty="0"/>
          </a:p>
        </p:txBody>
      </p:sp>
      <p:pic>
        <p:nvPicPr>
          <p:cNvPr id="5" name="Рисунок 4" descr="http://uchni.com.ua/pars_docs/refs/21/20662/20662_html_m346ce775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785794"/>
            <a:ext cx="372427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28662" y="1571612"/>
            <a:ext cx="3357586" cy="424731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•1965 року Указом </a:t>
            </a:r>
            <a:r>
              <a:rPr lang="ru-RU" dirty="0" err="1" smtClean="0"/>
              <a:t>Президії</a:t>
            </a:r>
            <a:r>
              <a:rPr lang="ru-RU" dirty="0" smtClean="0"/>
              <a:t> </a:t>
            </a:r>
            <a:r>
              <a:rPr lang="ru-RU" dirty="0" err="1" smtClean="0"/>
              <a:t>Верховної</a:t>
            </a:r>
            <a:r>
              <a:rPr lang="ru-RU" dirty="0" smtClean="0"/>
              <a:t> Ради СРСР </a:t>
            </a:r>
            <a:r>
              <a:rPr lang="ru-RU" dirty="0" err="1" smtClean="0"/>
              <a:t>Дмитра</a:t>
            </a:r>
            <a:r>
              <a:rPr lang="ru-RU" dirty="0" smtClean="0"/>
              <a:t> </a:t>
            </a:r>
            <a:r>
              <a:rPr lang="ru-RU" dirty="0" err="1" smtClean="0"/>
              <a:t>Конопка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нагороджено</a:t>
            </a:r>
            <a:r>
              <a:rPr lang="ru-RU" dirty="0" smtClean="0"/>
              <a:t> орденом Трудового Червоного Прапора.</a:t>
            </a:r>
            <a:br>
              <a:rPr lang="ru-RU" dirty="0" smtClean="0"/>
            </a:br>
            <a:r>
              <a:rPr lang="ru-RU" dirty="0" smtClean="0"/>
              <a:t>•у 1967 </a:t>
            </a:r>
            <a:r>
              <a:rPr lang="ru-RU" dirty="0" err="1" smtClean="0"/>
              <a:t>році</a:t>
            </a:r>
            <a:r>
              <a:rPr lang="ru-RU" dirty="0" smtClean="0"/>
              <a:t> головного агронома </a:t>
            </a:r>
            <a:r>
              <a:rPr lang="ru-RU" dirty="0" err="1" smtClean="0"/>
              <a:t>колгоспу</a:t>
            </a:r>
            <a:r>
              <a:rPr lang="ru-RU" dirty="0" smtClean="0"/>
              <a:t> «</a:t>
            </a:r>
            <a:r>
              <a:rPr lang="ru-RU" dirty="0" err="1" smtClean="0"/>
              <a:t>Україна</a:t>
            </a:r>
            <a:r>
              <a:rPr lang="ru-RU" dirty="0" smtClean="0"/>
              <a:t>»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удостоєно</a:t>
            </a:r>
            <a:r>
              <a:rPr lang="ru-RU" dirty="0" smtClean="0"/>
              <a:t> </a:t>
            </a:r>
            <a:r>
              <a:rPr lang="ru-RU" dirty="0" err="1" smtClean="0"/>
              <a:t>найвищої</a:t>
            </a:r>
            <a:r>
              <a:rPr lang="ru-RU" dirty="0" smtClean="0"/>
              <a:t> </a:t>
            </a:r>
            <a:r>
              <a:rPr lang="ru-RU" dirty="0" err="1" smtClean="0"/>
              <a:t>урядової</a:t>
            </a:r>
            <a:r>
              <a:rPr lang="ru-RU" dirty="0" smtClean="0"/>
              <a:t> нагороди - ордена </a:t>
            </a:r>
            <a:r>
              <a:rPr lang="ru-RU" dirty="0" err="1" smtClean="0"/>
              <a:t>Леніна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•В 1972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Дмитру</a:t>
            </a:r>
            <a:r>
              <a:rPr lang="ru-RU" dirty="0" smtClean="0"/>
              <a:t> Юхимовичу </a:t>
            </a:r>
            <a:r>
              <a:rPr lang="ru-RU" dirty="0" err="1" smtClean="0"/>
              <a:t>Конопку</a:t>
            </a:r>
            <a:r>
              <a:rPr lang="ru-RU" dirty="0" smtClean="0"/>
              <a:t> Указом </a:t>
            </a:r>
            <a:r>
              <a:rPr lang="ru-RU" dirty="0" err="1" smtClean="0"/>
              <a:t>Президії</a:t>
            </a:r>
            <a:r>
              <a:rPr lang="ru-RU" dirty="0" smtClean="0"/>
              <a:t> УРСР </a:t>
            </a:r>
            <a:r>
              <a:rPr lang="ru-RU" dirty="0" err="1" smtClean="0"/>
              <a:t>від</a:t>
            </a:r>
            <a:r>
              <a:rPr lang="ru-RU" dirty="0" smtClean="0"/>
              <a:t> 21 </a:t>
            </a:r>
            <a:r>
              <a:rPr lang="ru-RU" dirty="0" err="1" smtClean="0"/>
              <a:t>січня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присвоєне</a:t>
            </a:r>
            <a:r>
              <a:rPr lang="ru-RU" dirty="0" smtClean="0"/>
              <a:t> </a:t>
            </a:r>
            <a:r>
              <a:rPr lang="ru-RU" dirty="0" err="1" smtClean="0"/>
              <a:t>почесне</a:t>
            </a:r>
            <a:r>
              <a:rPr lang="ru-RU" dirty="0" smtClean="0"/>
              <a:t> </a:t>
            </a:r>
            <a:r>
              <a:rPr lang="ru-RU" dirty="0" err="1" smtClean="0"/>
              <a:t>звання</a:t>
            </a:r>
            <a:r>
              <a:rPr lang="ru-RU" dirty="0" smtClean="0"/>
              <a:t> - </a:t>
            </a:r>
            <a:r>
              <a:rPr lang="ru-RU" dirty="0" err="1" smtClean="0"/>
              <a:t>Заслужений</a:t>
            </a:r>
            <a:r>
              <a:rPr lang="ru-RU" dirty="0" smtClean="0"/>
              <a:t> Агроном </a:t>
            </a:r>
            <a:r>
              <a:rPr lang="ru-RU" dirty="0" err="1" smtClean="0"/>
              <a:t>України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714480" y="928670"/>
            <a:ext cx="5857916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400" b="1" dirty="0" smtClean="0"/>
              <a:t>Результати самовідданої праці</a:t>
            </a:r>
            <a:endParaRPr lang="ru-RU" sz="2400" b="1" dirty="0"/>
          </a:p>
        </p:txBody>
      </p:sp>
      <p:pic>
        <p:nvPicPr>
          <p:cNvPr id="6" name="Рисунок 5" descr="http://uchni.com.ua/pars_docs/refs/21/20662/20662_html_6de7e128.jpg"/>
          <p:cNvPicPr/>
          <p:nvPr/>
        </p:nvPicPr>
        <p:blipFill>
          <a:blip r:embed="rId2"/>
          <a:srcRect t="3696" b="14591"/>
          <a:stretch>
            <a:fillRect/>
          </a:stretch>
        </p:blipFill>
        <p:spPr bwMode="auto">
          <a:xfrm>
            <a:off x="4929190" y="1643050"/>
            <a:ext cx="3333750" cy="414340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581</TotalTime>
  <Words>126</Words>
  <Application>Microsoft Office PowerPoint</Application>
  <PresentationFormat>Экран (4:3)</PresentationFormat>
  <Paragraphs>19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Тяжка доля остарбайтера</vt:lpstr>
      <vt:lpstr>Термінологія</vt:lpstr>
      <vt:lpstr>Таблиця.Кількість працівників в Третьому Рейху</vt:lpstr>
      <vt:lpstr>Дискримінаційний знак “OST”</vt:lpstr>
      <vt:lpstr>Слайд 5</vt:lpstr>
      <vt:lpstr>Слайд 6</vt:lpstr>
      <vt:lpstr>Слайд 7</vt:lpstr>
      <vt:lpstr>Слайд 8</vt:lpstr>
      <vt:lpstr>Слайд 9</vt:lpstr>
      <vt:lpstr>Дякую за увагу!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Тяжка доля остарбайтера</dc:title>
  <dc:creator>Яна</dc:creator>
  <cp:lastModifiedBy>Яна</cp:lastModifiedBy>
  <cp:revision>70</cp:revision>
  <dcterms:created xsi:type="dcterms:W3CDTF">2015-02-21T17:00:29Z</dcterms:created>
  <dcterms:modified xsi:type="dcterms:W3CDTF">2015-04-14T17:29:25Z</dcterms:modified>
</cp:coreProperties>
</file>