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67" r:id="rId3"/>
    <p:sldId id="257" r:id="rId4"/>
    <p:sldId id="259" r:id="rId5"/>
    <p:sldId id="260" r:id="rId6"/>
    <p:sldId id="261" r:id="rId7"/>
    <p:sldId id="265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1E5628-12F4-402F-94D1-505B7E6A1D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50D3AE-CD66-40E7-AC50-18FA7C0EDAA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Візантія</a:t>
          </a:r>
          <a:r>
            <a:rPr lang="ru-RU" sz="2800" dirty="0" smtClean="0">
              <a:solidFill>
                <a:schemeClr val="bg1">
                  <a:lumMod val="95000"/>
                  <a:lumOff val="5000"/>
                </a:schemeClr>
              </a:solidFill>
            </a:rPr>
            <a:t> - С</a:t>
          </a:r>
          <a:r>
            <a:rPr lang="uk-UA" sz="28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хідно</a:t>
          </a:r>
          <a:r>
            <a:rPr lang="uk-UA" sz="2800" dirty="0" smtClean="0">
              <a:solidFill>
                <a:schemeClr val="bg1">
                  <a:lumMod val="95000"/>
                  <a:lumOff val="5000"/>
                </a:schemeClr>
              </a:solidFill>
            </a:rPr>
            <a:t> – Римська імперія, тут ідеться про м. Стамбул (Константинополь), який до 1453 р. був столицею Візантії.</a:t>
          </a:r>
          <a:endParaRPr lang="ru-RU" sz="28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B8DF4A8-7562-4F5B-82CE-C9CF414265DF}" type="parTrans" cxnId="{34B9D434-FC53-4FC3-9158-5FB11D2A7376}">
      <dgm:prSet/>
      <dgm:spPr/>
      <dgm:t>
        <a:bodyPr/>
        <a:lstStyle/>
        <a:p>
          <a:endParaRPr lang="ru-RU"/>
        </a:p>
      </dgm:t>
    </dgm:pt>
    <dgm:pt modelId="{D46A583B-3E1D-4D3E-BB49-C07783D57EDE}" type="sibTrans" cxnId="{34B9D434-FC53-4FC3-9158-5FB11D2A7376}">
      <dgm:prSet/>
      <dgm:spPr/>
      <dgm:t>
        <a:bodyPr/>
        <a:lstStyle/>
        <a:p>
          <a:endParaRPr lang="ru-RU"/>
        </a:p>
      </dgm:t>
    </dgm:pt>
    <dgm:pt modelId="{F018309B-81F2-4BDB-90EB-6803E386E6AD}" type="pres">
      <dgm:prSet presAssocID="{3A1E5628-12F4-402F-94D1-505B7E6A1D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36767E-CE52-404C-8733-03E2FF081FD9}" type="pres">
      <dgm:prSet presAssocID="{8F50D3AE-CD66-40E7-AC50-18FA7C0EDAAF}" presName="node" presStyleLbl="node1" presStyleIdx="0" presStyleCnt="1" custScaleX="134914" custScaleY="18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8771A-C279-40CC-BA73-2ADE134D20DE}" type="presOf" srcId="{3A1E5628-12F4-402F-94D1-505B7E6A1D19}" destId="{F018309B-81F2-4BDB-90EB-6803E386E6AD}" srcOrd="0" destOrd="0" presId="urn:microsoft.com/office/officeart/2005/8/layout/default"/>
    <dgm:cxn modelId="{CC4962F9-4262-42C9-8708-F44942B05BEC}" type="presOf" srcId="{8F50D3AE-CD66-40E7-AC50-18FA7C0EDAAF}" destId="{2836767E-CE52-404C-8733-03E2FF081FD9}" srcOrd="0" destOrd="0" presId="urn:microsoft.com/office/officeart/2005/8/layout/default"/>
    <dgm:cxn modelId="{34B9D434-FC53-4FC3-9158-5FB11D2A7376}" srcId="{3A1E5628-12F4-402F-94D1-505B7E6A1D19}" destId="{8F50D3AE-CD66-40E7-AC50-18FA7C0EDAAF}" srcOrd="0" destOrd="0" parTransId="{EB8DF4A8-7562-4F5B-82CE-C9CF414265DF}" sibTransId="{D46A583B-3E1D-4D3E-BB49-C07783D57EDE}"/>
    <dgm:cxn modelId="{D7BD7124-C39C-4FFB-A601-C1DD24A4CAE9}" type="presParOf" srcId="{F018309B-81F2-4BDB-90EB-6803E386E6AD}" destId="{2836767E-CE52-404C-8733-03E2FF081FD9}" srcOrd="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7FFAA-BD1A-45DE-9677-5A9F66B0BD2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63673D-EB32-4DC0-85BB-5666730F6003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err="1" smtClean="0">
              <a:solidFill>
                <a:srgbClr val="000000"/>
              </a:solidFill>
              <a:latin typeface="Times New Roman" pitchFamily="16"/>
            </a:rPr>
            <a:t>Чернець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–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гетьман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Петро Конашевич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Сагайдачний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.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Під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його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проводом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козаки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здійснили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ряд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успішних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походів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на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татарські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й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турецькі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міста-фортеці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,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які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були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водночас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невільницькими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ринками.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Насправді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Сагайдачний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ченцем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не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був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,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він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помер 1622 р.,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від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рани, яку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дістав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у бою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під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Хотином (1621 р.) Шевченко, як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деякі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історики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,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вважав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,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що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Сагайдачний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 помер у </a:t>
          </a:r>
          <a:r>
            <a:rPr lang="ru-RU" dirty="0" err="1" smtClean="0">
              <a:solidFill>
                <a:srgbClr val="000000"/>
              </a:solidFill>
              <a:latin typeface="Times New Roman" pitchFamily="16"/>
            </a:rPr>
            <a:t>монастирі</a:t>
          </a:r>
          <a:r>
            <a:rPr lang="ru-RU" dirty="0" smtClean="0">
              <a:solidFill>
                <a:srgbClr val="000000"/>
              </a:solidFill>
              <a:latin typeface="Times New Roman" pitchFamily="16"/>
            </a:rPr>
            <a:t>.</a:t>
          </a:r>
          <a:endParaRPr lang="ru-RU" dirty="0">
            <a:solidFill>
              <a:srgbClr val="000000"/>
            </a:solidFill>
            <a:latin typeface="Times New Roman" pitchFamily="16"/>
          </a:endParaRPr>
        </a:p>
      </dgm:t>
    </dgm:pt>
    <dgm:pt modelId="{AF43B950-8506-4D03-A240-13206854528A}" type="parTrans" cxnId="{93D7FAA1-4915-4BBE-83DE-57748BDD4BF2}">
      <dgm:prSet/>
      <dgm:spPr/>
      <dgm:t>
        <a:bodyPr/>
        <a:lstStyle/>
        <a:p>
          <a:endParaRPr lang="ru-RU"/>
        </a:p>
      </dgm:t>
    </dgm:pt>
    <dgm:pt modelId="{F2C92DFF-03AD-448C-BF31-D4C4EE051913}" type="sibTrans" cxnId="{93D7FAA1-4915-4BBE-83DE-57748BDD4BF2}">
      <dgm:prSet/>
      <dgm:spPr/>
      <dgm:t>
        <a:bodyPr/>
        <a:lstStyle/>
        <a:p>
          <a:endParaRPr lang="ru-RU"/>
        </a:p>
      </dgm:t>
    </dgm:pt>
    <dgm:pt modelId="{86DD46A3-7A75-4224-8BFB-A1A24470E39D}" type="pres">
      <dgm:prSet presAssocID="{6597FFAA-BD1A-45DE-9677-5A9F66B0BD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99ABFF-B4CA-41DB-8A40-06796F7654F2}" type="pres">
      <dgm:prSet presAssocID="{D763673D-EB32-4DC0-85BB-5666730F6003}" presName="node" presStyleLbl="node1" presStyleIdx="0" presStyleCnt="1" custScaleX="131114" custScaleY="186779" custLinFactNeighborX="-11321" custLinFactNeighborY="-6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5E72E8-2CDE-4CDB-AC90-59F1DD12BC77}" type="presOf" srcId="{6597FFAA-BD1A-45DE-9677-5A9F66B0BD23}" destId="{86DD46A3-7A75-4224-8BFB-A1A24470E39D}" srcOrd="0" destOrd="0" presId="urn:microsoft.com/office/officeart/2005/8/layout/default"/>
    <dgm:cxn modelId="{93D7FAA1-4915-4BBE-83DE-57748BDD4BF2}" srcId="{6597FFAA-BD1A-45DE-9677-5A9F66B0BD23}" destId="{D763673D-EB32-4DC0-85BB-5666730F6003}" srcOrd="0" destOrd="0" parTransId="{AF43B950-8506-4D03-A240-13206854528A}" sibTransId="{F2C92DFF-03AD-448C-BF31-D4C4EE051913}"/>
    <dgm:cxn modelId="{5A44E8FA-E95F-4D7D-8FDE-388C82A946E9}" type="presOf" srcId="{D763673D-EB32-4DC0-85BB-5666730F6003}" destId="{CF99ABFF-B4CA-41DB-8A40-06796F7654F2}" srcOrd="0" destOrd="0" presId="urn:microsoft.com/office/officeart/2005/8/layout/default"/>
    <dgm:cxn modelId="{6669CADB-71F2-4F4D-A41A-B1CE89ED4CE0}" type="presParOf" srcId="{86DD46A3-7A75-4224-8BFB-A1A24470E39D}" destId="{CF99ABFF-B4CA-41DB-8A40-06796F7654F2}" srcOrd="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6DDB8F-2274-4B0B-9EAB-639A684466B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EE69B6-A1FF-4432-AB9D-D8817057B53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chemeClr val="bg1"/>
              </a:solidFill>
            </a:rPr>
            <a:t>Галата</a:t>
          </a:r>
          <a:r>
            <a:rPr lang="ru-RU" sz="2400" dirty="0" smtClean="0">
              <a:solidFill>
                <a:schemeClr val="bg1"/>
              </a:solidFill>
            </a:rPr>
            <a:t> - </a:t>
          </a:r>
          <a:r>
            <a:rPr lang="uk-UA" sz="2400" dirty="0" smtClean="0">
              <a:solidFill>
                <a:schemeClr val="bg1"/>
              </a:solidFill>
            </a:rPr>
            <a:t>і</a:t>
          </a:r>
          <a:r>
            <a:rPr lang="ru-RU" sz="2400" dirty="0" err="1" smtClean="0">
              <a:solidFill>
                <a:schemeClr val="bg1"/>
              </a:solidFill>
            </a:rPr>
            <a:t>сторичний</a:t>
          </a:r>
          <a:r>
            <a:rPr lang="ru-RU" sz="2400" dirty="0" smtClean="0">
              <a:solidFill>
                <a:schemeClr val="bg1"/>
              </a:solidFill>
            </a:rPr>
            <a:t> район на </a:t>
          </a:r>
          <a:r>
            <a:rPr lang="ru-RU" sz="2400" dirty="0" err="1" smtClean="0">
              <a:solidFill>
                <a:schemeClr val="bg1"/>
              </a:solidFill>
            </a:rPr>
            <a:t>території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Ільчев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Бейоглу</a:t>
          </a:r>
          <a:r>
            <a:rPr lang="ru-RU" sz="2400" dirty="0" smtClean="0">
              <a:solidFill>
                <a:schemeClr val="bg1"/>
              </a:solidFill>
            </a:rPr>
            <a:t> в </a:t>
          </a:r>
          <a:r>
            <a:rPr lang="ru-RU" sz="2400" dirty="0" err="1" smtClean="0">
              <a:solidFill>
                <a:schemeClr val="bg1"/>
              </a:solidFill>
            </a:rPr>
            <a:t>європейській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частині</a:t>
          </a:r>
          <a:r>
            <a:rPr lang="ru-RU" sz="2400" dirty="0" smtClean="0">
              <a:solidFill>
                <a:schemeClr val="bg1"/>
              </a:solidFill>
            </a:rPr>
            <a:t> Стамбула. </a:t>
          </a:r>
          <a:r>
            <a:rPr lang="ru-RU" sz="2400" dirty="0" err="1" smtClean="0">
              <a:solidFill>
                <a:schemeClr val="bg1"/>
              </a:solidFill>
            </a:rPr>
            <a:t>Заснований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генуезькими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колоністами</a:t>
          </a:r>
          <a:r>
            <a:rPr lang="ru-RU" sz="2400" dirty="0" smtClean="0">
              <a:solidFill>
                <a:schemeClr val="bg1"/>
              </a:solidFill>
            </a:rPr>
            <a:t> в </a:t>
          </a:r>
          <a:r>
            <a:rPr lang="ru-RU" sz="2400" dirty="0" err="1" smtClean="0">
              <a:solidFill>
                <a:schemeClr val="bg1"/>
              </a:solidFill>
            </a:rPr>
            <a:t>пізньовізантійську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епоху</a:t>
          </a:r>
          <a:r>
            <a:rPr lang="ru-RU" sz="2400" dirty="0" smtClean="0">
              <a:solidFill>
                <a:schemeClr val="bg1"/>
              </a:solidFill>
            </a:rPr>
            <a:t> як </a:t>
          </a:r>
          <a:r>
            <a:rPr lang="ru-RU" sz="2400" dirty="0" err="1" smtClean="0">
              <a:solidFill>
                <a:schemeClr val="bg1"/>
              </a:solidFill>
            </a:rPr>
            <a:t>передмісті</a:t>
          </a:r>
          <a:r>
            <a:rPr lang="ru-RU" sz="2400" dirty="0" smtClean="0">
              <a:solidFill>
                <a:schemeClr val="bg1"/>
              </a:solidFill>
            </a:rPr>
            <a:t> Константинополя, </a:t>
          </a:r>
          <a:r>
            <a:rPr lang="ru-RU" sz="2400" dirty="0" err="1" smtClean="0">
              <a:solidFill>
                <a:schemeClr val="bg1"/>
              </a:solidFill>
            </a:rPr>
            <a:t>пізніше</a:t>
          </a:r>
          <a:r>
            <a:rPr lang="ru-RU" sz="2400" dirty="0" smtClean="0">
              <a:solidFill>
                <a:schemeClr val="bg1"/>
              </a:solidFill>
            </a:rPr>
            <a:t> став </a:t>
          </a:r>
          <a:r>
            <a:rPr lang="ru-RU" sz="2400" dirty="0" err="1" smtClean="0">
              <a:solidFill>
                <a:schemeClr val="bg1"/>
              </a:solidFill>
            </a:rPr>
            <a:t>основним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торговим</a:t>
          </a:r>
          <a:r>
            <a:rPr lang="ru-RU" sz="2400" dirty="0" smtClean="0">
              <a:solidFill>
                <a:schemeClr val="bg1"/>
              </a:solidFill>
            </a:rPr>
            <a:t> районом </a:t>
          </a:r>
          <a:r>
            <a:rPr lang="ru-RU" sz="2400" dirty="0" err="1" smtClean="0">
              <a:solidFill>
                <a:schemeClr val="bg1"/>
              </a:solidFill>
            </a:rPr>
            <a:t>міста</a:t>
          </a:r>
          <a:r>
            <a:rPr lang="ru-RU" sz="2400" dirty="0" smtClean="0">
              <a:solidFill>
                <a:schemeClr val="bg1"/>
              </a:solidFill>
            </a:rPr>
            <a:t>. </a:t>
          </a:r>
          <a:r>
            <a:rPr lang="ru-RU" sz="2400" dirty="0" err="1" smtClean="0">
              <a:solidFill>
                <a:schemeClr val="bg1"/>
              </a:solidFill>
            </a:rPr>
            <a:t>Межі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галати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приблизно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збігаються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з</a:t>
          </a:r>
          <a:r>
            <a:rPr lang="ru-RU" sz="2400" dirty="0" smtClean="0">
              <a:solidFill>
                <a:schemeClr val="bg1"/>
              </a:solidFill>
            </a:rPr>
            <a:t> </a:t>
          </a:r>
          <a:r>
            <a:rPr lang="ru-RU" sz="2400" dirty="0" err="1" smtClean="0">
              <a:solidFill>
                <a:schemeClr val="bg1"/>
              </a:solidFill>
            </a:rPr>
            <a:t>сучасним</a:t>
          </a:r>
          <a:r>
            <a:rPr lang="ru-RU" sz="2400" dirty="0" smtClean="0">
              <a:solidFill>
                <a:schemeClr val="bg1"/>
              </a:solidFill>
            </a:rPr>
            <a:t> районом </a:t>
          </a:r>
          <a:r>
            <a:rPr lang="ru-RU" sz="2400" dirty="0" err="1" smtClean="0">
              <a:solidFill>
                <a:schemeClr val="bg1"/>
              </a:solidFill>
            </a:rPr>
            <a:t>Каракей</a:t>
          </a:r>
          <a:r>
            <a:rPr lang="ru-RU" sz="2400" dirty="0" smtClean="0">
              <a:solidFill>
                <a:schemeClr val="bg1"/>
              </a:solidFill>
            </a:rPr>
            <a:t>.</a:t>
          </a:r>
          <a:endParaRPr lang="ru-RU" sz="2400" dirty="0">
            <a:solidFill>
              <a:schemeClr val="bg1"/>
            </a:solidFill>
          </a:endParaRPr>
        </a:p>
      </dgm:t>
    </dgm:pt>
    <dgm:pt modelId="{1BE275E4-CE15-4A1D-8662-269A1E4BD9B2}" type="parTrans" cxnId="{1BBF8A48-6519-41DE-975F-D51B988D6CEC}">
      <dgm:prSet/>
      <dgm:spPr/>
      <dgm:t>
        <a:bodyPr/>
        <a:lstStyle/>
        <a:p>
          <a:endParaRPr lang="ru-RU"/>
        </a:p>
      </dgm:t>
    </dgm:pt>
    <dgm:pt modelId="{9113E126-FE48-4B28-B39E-37F4E2F50E70}" type="sibTrans" cxnId="{1BBF8A48-6519-41DE-975F-D51B988D6CEC}">
      <dgm:prSet/>
      <dgm:spPr/>
      <dgm:t>
        <a:bodyPr/>
        <a:lstStyle/>
        <a:p>
          <a:endParaRPr lang="ru-RU"/>
        </a:p>
      </dgm:t>
    </dgm:pt>
    <dgm:pt modelId="{5E50BC0E-4185-4377-B4FF-F8F08EEE237D}" type="pres">
      <dgm:prSet presAssocID="{BF6DDB8F-2274-4B0B-9EAB-639A684466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38EFC1-08C9-4565-9A48-164A105F0315}" type="pres">
      <dgm:prSet presAssocID="{83EE69B6-A1FF-4432-AB9D-D8817057B53D}" presName="node" presStyleLbl="node1" presStyleIdx="0" presStyleCnt="1" custScaleX="91430" custScaleY="122010" custLinFactNeighborX="-4334" custLinFactNeighborY="8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D45B7-BD60-4D31-A98D-BD068FAC9DBD}" type="presOf" srcId="{BF6DDB8F-2274-4B0B-9EAB-639A684466B5}" destId="{5E50BC0E-4185-4377-B4FF-F8F08EEE237D}" srcOrd="0" destOrd="0" presId="urn:microsoft.com/office/officeart/2005/8/layout/default"/>
    <dgm:cxn modelId="{0229E9F1-0E05-404E-88B1-B8BF60DE0178}" type="presOf" srcId="{83EE69B6-A1FF-4432-AB9D-D8817057B53D}" destId="{3438EFC1-08C9-4565-9A48-164A105F0315}" srcOrd="0" destOrd="0" presId="urn:microsoft.com/office/officeart/2005/8/layout/default"/>
    <dgm:cxn modelId="{1BBF8A48-6519-41DE-975F-D51B988D6CEC}" srcId="{BF6DDB8F-2274-4B0B-9EAB-639A684466B5}" destId="{83EE69B6-A1FF-4432-AB9D-D8817057B53D}" srcOrd="0" destOrd="0" parTransId="{1BE275E4-CE15-4A1D-8662-269A1E4BD9B2}" sibTransId="{9113E126-FE48-4B28-B39E-37F4E2F50E70}"/>
    <dgm:cxn modelId="{2C361DA9-0B46-4FFA-AB5E-C2FA7463E762}" type="presParOf" srcId="{5E50BC0E-4185-4377-B4FF-F8F08EEE237D}" destId="{3438EFC1-08C9-4565-9A48-164A105F0315}" srcOrd="0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33B890-3969-46E6-A99C-4A106DA8A86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3B07D4-F2D8-4939-9EF0-87A9530C5B20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err="1" smtClean="0"/>
            <a:t>патр</a:t>
          </a:r>
          <a:r>
            <a:rPr lang="uk-UA" dirty="0" err="1" smtClean="0"/>
            <a:t>іотизм</a:t>
          </a:r>
          <a:endParaRPr lang="ru-RU" dirty="0"/>
        </a:p>
      </dgm:t>
    </dgm:pt>
    <dgm:pt modelId="{5C8BC1BA-5B1E-4754-95B4-04C91ECBB6DE}" type="parTrans" cxnId="{7B23ED3A-298D-4173-9643-E98C34CED1B4}">
      <dgm:prSet/>
      <dgm:spPr/>
      <dgm:t>
        <a:bodyPr/>
        <a:lstStyle/>
        <a:p>
          <a:endParaRPr lang="ru-RU"/>
        </a:p>
      </dgm:t>
    </dgm:pt>
    <dgm:pt modelId="{908EB20B-1FC0-4950-B15D-D80ACB4A8A14}" type="sibTrans" cxnId="{7B23ED3A-298D-4173-9643-E98C34CED1B4}">
      <dgm:prSet/>
      <dgm:spPr/>
      <dgm:t>
        <a:bodyPr/>
        <a:lstStyle/>
        <a:p>
          <a:endParaRPr lang="ru-RU"/>
        </a:p>
      </dgm:t>
    </dgm:pt>
    <dgm:pt modelId="{41820610-5A61-4D02-A6E1-BB7E32323AEE}">
      <dgm:prSet phldrT="[Текст]"/>
      <dgm:spPr>
        <a:solidFill>
          <a:srgbClr val="00B050"/>
        </a:solidFill>
      </dgm:spPr>
      <dgm:t>
        <a:bodyPr/>
        <a:lstStyle/>
        <a:p>
          <a:r>
            <a:rPr lang="uk-UA" dirty="0" smtClean="0"/>
            <a:t>самовідданість</a:t>
          </a:r>
          <a:endParaRPr lang="ru-RU" dirty="0"/>
        </a:p>
      </dgm:t>
    </dgm:pt>
    <dgm:pt modelId="{5B2AE7F3-9D3C-4135-9488-906ACF70E68D}" type="parTrans" cxnId="{0FA09FDD-894B-4B90-B598-BF79D613875E}">
      <dgm:prSet/>
      <dgm:spPr/>
      <dgm:t>
        <a:bodyPr/>
        <a:lstStyle/>
        <a:p>
          <a:endParaRPr lang="ru-RU"/>
        </a:p>
      </dgm:t>
    </dgm:pt>
    <dgm:pt modelId="{F14DB362-8D89-49B6-AB21-49959EF914D9}" type="sibTrans" cxnId="{0FA09FDD-894B-4B90-B598-BF79D613875E}">
      <dgm:prSet/>
      <dgm:spPr/>
      <dgm:t>
        <a:bodyPr/>
        <a:lstStyle/>
        <a:p>
          <a:endParaRPr lang="ru-RU"/>
        </a:p>
      </dgm:t>
    </dgm:pt>
    <dgm:pt modelId="{E422CEB6-446B-42A7-B300-EDE35FB31BAB}">
      <dgm:prSet phldrT="[Текст]"/>
      <dgm:spPr>
        <a:solidFill>
          <a:srgbClr val="00B050"/>
        </a:solidFill>
      </dgm:spPr>
      <dgm:t>
        <a:bodyPr/>
        <a:lstStyle/>
        <a:p>
          <a:r>
            <a:rPr lang="uk-UA" dirty="0" smtClean="0"/>
            <a:t>Здатність на самопожертву заради високої мети</a:t>
          </a:r>
          <a:endParaRPr lang="ru-RU" dirty="0"/>
        </a:p>
      </dgm:t>
    </dgm:pt>
    <dgm:pt modelId="{FE9AAD1A-3A4F-40C0-98C3-ECBADFA1BDE4}" type="parTrans" cxnId="{1FDBECBF-19C1-46AA-94A2-C0117EE903FD}">
      <dgm:prSet/>
      <dgm:spPr/>
      <dgm:t>
        <a:bodyPr/>
        <a:lstStyle/>
        <a:p>
          <a:endParaRPr lang="ru-RU"/>
        </a:p>
      </dgm:t>
    </dgm:pt>
    <dgm:pt modelId="{0672A7F2-81D6-4D59-B5A3-2A1633CACEBC}" type="sibTrans" cxnId="{1FDBECBF-19C1-46AA-94A2-C0117EE903FD}">
      <dgm:prSet/>
      <dgm:spPr/>
      <dgm:t>
        <a:bodyPr/>
        <a:lstStyle/>
        <a:p>
          <a:endParaRPr lang="ru-RU"/>
        </a:p>
      </dgm:t>
    </dgm:pt>
    <dgm:pt modelId="{CC11F900-1ACD-4D46-AD01-57042F4A162C}">
      <dgm:prSet phldrT="[Текст]"/>
      <dgm:spPr>
        <a:solidFill>
          <a:srgbClr val="00B050"/>
        </a:solidFill>
      </dgm:spPr>
      <dgm:t>
        <a:bodyPr/>
        <a:lstStyle/>
        <a:p>
          <a:r>
            <a:rPr lang="uk-UA" dirty="0" smtClean="0"/>
            <a:t>Загострене відчуття справедливості</a:t>
          </a:r>
          <a:endParaRPr lang="ru-RU" dirty="0"/>
        </a:p>
      </dgm:t>
    </dgm:pt>
    <dgm:pt modelId="{07DEB245-0A60-4974-81FA-490C87378CFA}" type="parTrans" cxnId="{02AA95D2-8FF3-4172-8DC1-DD38189834AD}">
      <dgm:prSet/>
      <dgm:spPr/>
      <dgm:t>
        <a:bodyPr/>
        <a:lstStyle/>
        <a:p>
          <a:endParaRPr lang="ru-RU"/>
        </a:p>
      </dgm:t>
    </dgm:pt>
    <dgm:pt modelId="{CCDA1DDE-BCC2-476B-A308-BDF70AD7C2CD}" type="sibTrans" cxnId="{02AA95D2-8FF3-4172-8DC1-DD38189834AD}">
      <dgm:prSet/>
      <dgm:spPr/>
      <dgm:t>
        <a:bodyPr/>
        <a:lstStyle/>
        <a:p>
          <a:endParaRPr lang="ru-RU"/>
        </a:p>
      </dgm:t>
    </dgm:pt>
    <dgm:pt modelId="{E7F56347-F833-4A43-805F-39EDB9D84E41}" type="pres">
      <dgm:prSet presAssocID="{5433B890-3969-46E6-A99C-4A106DA8A8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721005-7DB7-4EB7-B01E-E2F731102F00}" type="pres">
      <dgm:prSet presAssocID="{F73B07D4-F2D8-4939-9EF0-87A9530C5B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2E4D9-46D3-4128-B253-D2DE8069ABD3}" type="pres">
      <dgm:prSet presAssocID="{908EB20B-1FC0-4950-B15D-D80ACB4A8A14}" presName="sibTrans" presStyleCnt="0"/>
      <dgm:spPr/>
    </dgm:pt>
    <dgm:pt modelId="{CC8564ED-262B-4F78-9886-02CD71677591}" type="pres">
      <dgm:prSet presAssocID="{41820610-5A61-4D02-A6E1-BB7E32323AEE}" presName="node" presStyleLbl="node1" presStyleIdx="1" presStyleCnt="4" custLinFactNeighborX="-1894" custLinFactNeighborY="-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AB313-A64A-417B-9156-B08194D1A6BB}" type="pres">
      <dgm:prSet presAssocID="{F14DB362-8D89-49B6-AB21-49959EF914D9}" presName="sibTrans" presStyleCnt="0"/>
      <dgm:spPr/>
    </dgm:pt>
    <dgm:pt modelId="{1EDBA702-C937-42F9-8904-3575DE0317A0}" type="pres">
      <dgm:prSet presAssocID="{E422CEB6-446B-42A7-B300-EDE35FB31B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177EC-F0E8-4666-B45C-1107EEAF0F27}" type="pres">
      <dgm:prSet presAssocID="{0672A7F2-81D6-4D59-B5A3-2A1633CACEBC}" presName="sibTrans" presStyleCnt="0"/>
      <dgm:spPr/>
    </dgm:pt>
    <dgm:pt modelId="{FD26FDE8-926F-467C-8E73-E08D06F9B3FC}" type="pres">
      <dgm:prSet presAssocID="{CC11F900-1ACD-4D46-AD01-57042F4A162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DBECBF-19C1-46AA-94A2-C0117EE903FD}" srcId="{5433B890-3969-46E6-A99C-4A106DA8A867}" destId="{E422CEB6-446B-42A7-B300-EDE35FB31BAB}" srcOrd="2" destOrd="0" parTransId="{FE9AAD1A-3A4F-40C0-98C3-ECBADFA1BDE4}" sibTransId="{0672A7F2-81D6-4D59-B5A3-2A1633CACEBC}"/>
    <dgm:cxn modelId="{D0FD2FA2-37E6-43B9-B8C7-FCA914211EE5}" type="presOf" srcId="{CC11F900-1ACD-4D46-AD01-57042F4A162C}" destId="{FD26FDE8-926F-467C-8E73-E08D06F9B3FC}" srcOrd="0" destOrd="0" presId="urn:microsoft.com/office/officeart/2005/8/layout/default#1"/>
    <dgm:cxn modelId="{02AA95D2-8FF3-4172-8DC1-DD38189834AD}" srcId="{5433B890-3969-46E6-A99C-4A106DA8A867}" destId="{CC11F900-1ACD-4D46-AD01-57042F4A162C}" srcOrd="3" destOrd="0" parTransId="{07DEB245-0A60-4974-81FA-490C87378CFA}" sibTransId="{CCDA1DDE-BCC2-476B-A308-BDF70AD7C2CD}"/>
    <dgm:cxn modelId="{7B23ED3A-298D-4173-9643-E98C34CED1B4}" srcId="{5433B890-3969-46E6-A99C-4A106DA8A867}" destId="{F73B07D4-F2D8-4939-9EF0-87A9530C5B20}" srcOrd="0" destOrd="0" parTransId="{5C8BC1BA-5B1E-4754-95B4-04C91ECBB6DE}" sibTransId="{908EB20B-1FC0-4950-B15D-D80ACB4A8A14}"/>
    <dgm:cxn modelId="{0FA09FDD-894B-4B90-B598-BF79D613875E}" srcId="{5433B890-3969-46E6-A99C-4A106DA8A867}" destId="{41820610-5A61-4D02-A6E1-BB7E32323AEE}" srcOrd="1" destOrd="0" parTransId="{5B2AE7F3-9D3C-4135-9488-906ACF70E68D}" sibTransId="{F14DB362-8D89-49B6-AB21-49959EF914D9}"/>
    <dgm:cxn modelId="{9527A8AE-B265-416C-93A4-2EA23914C46B}" type="presOf" srcId="{41820610-5A61-4D02-A6E1-BB7E32323AEE}" destId="{CC8564ED-262B-4F78-9886-02CD71677591}" srcOrd="0" destOrd="0" presId="urn:microsoft.com/office/officeart/2005/8/layout/default#1"/>
    <dgm:cxn modelId="{6FCD76C9-87B6-411C-88AE-167804C4F99B}" type="presOf" srcId="{F73B07D4-F2D8-4939-9EF0-87A9530C5B20}" destId="{88721005-7DB7-4EB7-B01E-E2F731102F00}" srcOrd="0" destOrd="0" presId="urn:microsoft.com/office/officeart/2005/8/layout/default#1"/>
    <dgm:cxn modelId="{E4771808-4F6D-4F61-9223-5F21C6EC0F5A}" type="presOf" srcId="{E422CEB6-446B-42A7-B300-EDE35FB31BAB}" destId="{1EDBA702-C937-42F9-8904-3575DE0317A0}" srcOrd="0" destOrd="0" presId="urn:microsoft.com/office/officeart/2005/8/layout/default#1"/>
    <dgm:cxn modelId="{EB47F26B-6BA3-4D57-B55A-C9CF3CF8964B}" type="presOf" srcId="{5433B890-3969-46E6-A99C-4A106DA8A867}" destId="{E7F56347-F833-4A43-805F-39EDB9D84E41}" srcOrd="0" destOrd="0" presId="urn:microsoft.com/office/officeart/2005/8/layout/default#1"/>
    <dgm:cxn modelId="{AB2EADB3-407F-4B6E-8C72-99BA55081934}" type="presParOf" srcId="{E7F56347-F833-4A43-805F-39EDB9D84E41}" destId="{88721005-7DB7-4EB7-B01E-E2F731102F00}" srcOrd="0" destOrd="0" presId="urn:microsoft.com/office/officeart/2005/8/layout/default#1"/>
    <dgm:cxn modelId="{9C2EBB2B-FA43-49C3-B77A-4503C9959F4A}" type="presParOf" srcId="{E7F56347-F833-4A43-805F-39EDB9D84E41}" destId="{3562E4D9-46D3-4128-B253-D2DE8069ABD3}" srcOrd="1" destOrd="0" presId="urn:microsoft.com/office/officeart/2005/8/layout/default#1"/>
    <dgm:cxn modelId="{D80AA887-1F2D-42B6-A300-C480D9B6AC78}" type="presParOf" srcId="{E7F56347-F833-4A43-805F-39EDB9D84E41}" destId="{CC8564ED-262B-4F78-9886-02CD71677591}" srcOrd="2" destOrd="0" presId="urn:microsoft.com/office/officeart/2005/8/layout/default#1"/>
    <dgm:cxn modelId="{3D9125B0-6C22-4F9E-B2B2-D7E1BA790AB2}" type="presParOf" srcId="{E7F56347-F833-4A43-805F-39EDB9D84E41}" destId="{257AB313-A64A-417B-9156-B08194D1A6BB}" srcOrd="3" destOrd="0" presId="urn:microsoft.com/office/officeart/2005/8/layout/default#1"/>
    <dgm:cxn modelId="{B5276561-E025-427F-A52D-92ADE1980062}" type="presParOf" srcId="{E7F56347-F833-4A43-805F-39EDB9D84E41}" destId="{1EDBA702-C937-42F9-8904-3575DE0317A0}" srcOrd="4" destOrd="0" presId="urn:microsoft.com/office/officeart/2005/8/layout/default#1"/>
    <dgm:cxn modelId="{4C72EF4E-567A-4953-BD12-35918A4D7412}" type="presParOf" srcId="{E7F56347-F833-4A43-805F-39EDB9D84E41}" destId="{E24177EC-F0E8-4666-B45C-1107EEAF0F27}" srcOrd="5" destOrd="0" presId="urn:microsoft.com/office/officeart/2005/8/layout/default#1"/>
    <dgm:cxn modelId="{72539F75-1376-4D97-A1E9-3B3172102101}" type="presParOf" srcId="{E7F56347-F833-4A43-805F-39EDB9D84E41}" destId="{FD26FDE8-926F-467C-8E73-E08D06F9B3FC}" srcOrd="6" destOrd="0" presId="urn:microsoft.com/office/officeart/2005/8/layout/default#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D19D27-989A-4A56-8DDE-F165135A83E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4B8677-DA3B-4464-A87C-7F9318B4EE7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400" dirty="0" smtClean="0">
              <a:solidFill>
                <a:schemeClr val="bg1"/>
              </a:solidFill>
            </a:rPr>
            <a:t>Лицарську  відвагу</a:t>
          </a:r>
          <a:endParaRPr lang="ru-RU" sz="2400" dirty="0">
            <a:solidFill>
              <a:schemeClr val="bg1"/>
            </a:solidFill>
          </a:endParaRPr>
        </a:p>
      </dgm:t>
    </dgm:pt>
    <dgm:pt modelId="{516AD817-5C05-4A3C-9080-A5683773A3AE}" type="parTrans" cxnId="{E53D0B1B-565C-4D89-A89E-F7A5A361BAB1}">
      <dgm:prSet/>
      <dgm:spPr/>
      <dgm:t>
        <a:bodyPr/>
        <a:lstStyle/>
        <a:p>
          <a:endParaRPr lang="ru-RU"/>
        </a:p>
      </dgm:t>
    </dgm:pt>
    <dgm:pt modelId="{467EB4DE-4647-471D-A3D6-746006811172}" type="sibTrans" cxnId="{E53D0B1B-565C-4D89-A89E-F7A5A361BAB1}">
      <dgm:prSet/>
      <dgm:spPr/>
      <dgm:t>
        <a:bodyPr/>
        <a:lstStyle/>
        <a:p>
          <a:endParaRPr lang="ru-RU"/>
        </a:p>
      </dgm:t>
    </dgm:pt>
    <dgm:pt modelId="{23868AAD-D215-4F3F-A301-D88AFB4B93E3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400" dirty="0" smtClean="0"/>
            <a:t>Мужність</a:t>
          </a:r>
          <a:endParaRPr lang="ru-RU" sz="2400" dirty="0"/>
        </a:p>
      </dgm:t>
    </dgm:pt>
    <dgm:pt modelId="{F13B1108-49D8-46F6-8772-5FCD9C922050}" type="parTrans" cxnId="{00FC9022-A737-4AF6-BFA5-47A4BA865A53}">
      <dgm:prSet/>
      <dgm:spPr>
        <a:ln>
          <a:solidFill>
            <a:schemeClr val="bg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DD536992-8536-4B86-9D0F-7C261A21BAAB}" type="sibTrans" cxnId="{00FC9022-A737-4AF6-BFA5-47A4BA865A53}">
      <dgm:prSet/>
      <dgm:spPr/>
      <dgm:t>
        <a:bodyPr/>
        <a:lstStyle/>
        <a:p>
          <a:endParaRPr lang="ru-RU"/>
        </a:p>
      </dgm:t>
    </dgm:pt>
    <dgm:pt modelId="{D97205E9-8865-498C-92DC-CE3ACFCC4F73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400" dirty="0" smtClean="0"/>
            <a:t>Силу всього українського козацтва</a:t>
          </a:r>
          <a:endParaRPr lang="ru-RU" sz="2400" dirty="0"/>
        </a:p>
      </dgm:t>
    </dgm:pt>
    <dgm:pt modelId="{F9766AA3-F33F-47E3-9059-2132DED8F1FE}" type="parTrans" cxnId="{FEA102A9-E0AC-4580-A208-045C9463ED25}">
      <dgm:prSet/>
      <dgm:spPr>
        <a:ln>
          <a:solidFill>
            <a:schemeClr val="bg1">
              <a:lumMod val="75000"/>
              <a:lumOff val="25000"/>
            </a:schemeClr>
          </a:solidFill>
        </a:ln>
      </dgm:spPr>
      <dgm:t>
        <a:bodyPr/>
        <a:lstStyle/>
        <a:p>
          <a:endParaRPr lang="ru-RU"/>
        </a:p>
      </dgm:t>
    </dgm:pt>
    <dgm:pt modelId="{1309414E-3445-4597-B94E-701B6069DD2E}" type="sibTrans" cxnId="{FEA102A9-E0AC-4580-A208-045C9463ED25}">
      <dgm:prSet/>
      <dgm:spPr/>
      <dgm:t>
        <a:bodyPr/>
        <a:lstStyle/>
        <a:p>
          <a:endParaRPr lang="ru-RU"/>
        </a:p>
      </dgm:t>
    </dgm:pt>
    <dgm:pt modelId="{20886B65-2E28-4C62-9E38-734CAB28BDAC}" type="pres">
      <dgm:prSet presAssocID="{A6D19D27-989A-4A56-8DDE-F165135A83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D45172-D413-4B99-BE53-832CA613DC68}" type="pres">
      <dgm:prSet presAssocID="{B14B8677-DA3B-4464-A87C-7F9318B4EE75}" presName="root" presStyleCnt="0"/>
      <dgm:spPr/>
    </dgm:pt>
    <dgm:pt modelId="{0172FDF2-D881-425A-91E6-E1846FA82496}" type="pres">
      <dgm:prSet presAssocID="{B14B8677-DA3B-4464-A87C-7F9318B4EE75}" presName="rootComposite" presStyleCnt="0"/>
      <dgm:spPr/>
    </dgm:pt>
    <dgm:pt modelId="{00F2B509-26EA-4B8C-BCB4-5AA62552A9BB}" type="pres">
      <dgm:prSet presAssocID="{B14B8677-DA3B-4464-A87C-7F9318B4EE75}" presName="rootText" presStyleLbl="node1" presStyleIdx="0" presStyleCnt="1" custScaleX="122238" custScaleY="131526" custLinFactNeighborX="-21015" custLinFactNeighborY="-9195"/>
      <dgm:spPr/>
      <dgm:t>
        <a:bodyPr/>
        <a:lstStyle/>
        <a:p>
          <a:endParaRPr lang="ru-RU"/>
        </a:p>
      </dgm:t>
    </dgm:pt>
    <dgm:pt modelId="{310EC681-72E5-4CAB-85DF-7CAB81D82A8C}" type="pres">
      <dgm:prSet presAssocID="{B14B8677-DA3B-4464-A87C-7F9318B4EE75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554FD9-1877-4863-A597-3D8C5BEA8DB7}" type="pres">
      <dgm:prSet presAssocID="{B14B8677-DA3B-4464-A87C-7F9318B4EE75}" presName="childShape" presStyleCnt="0"/>
      <dgm:spPr/>
    </dgm:pt>
    <dgm:pt modelId="{22A80D68-FA09-4C60-A3FE-E0416B9D881D}" type="pres">
      <dgm:prSet presAssocID="{F13B1108-49D8-46F6-8772-5FCD9C92205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D5A2056-CFF6-49D0-A6BF-205CFF0D92A6}" type="pres">
      <dgm:prSet presAssocID="{23868AAD-D215-4F3F-A301-D88AFB4B93E3}" presName="childText" presStyleLbl="bgAcc1" presStyleIdx="0" presStyleCnt="2" custScaleX="155927" custScaleY="140139" custLinFactNeighborX="22876" custLinFactNeighborY="-2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B6F23-1E5B-42D7-9243-F5A88DAAD95F}" type="pres">
      <dgm:prSet presAssocID="{F9766AA3-F33F-47E3-9059-2132DED8F1F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60623F9A-847C-463B-906C-A9784A8B0EDD}" type="pres">
      <dgm:prSet presAssocID="{D97205E9-8865-498C-92DC-CE3ACFCC4F73}" presName="childText" presStyleLbl="bgAcc1" presStyleIdx="1" presStyleCnt="2" custScaleX="163613" custScaleY="148448" custLinFactX="11588" custLinFactNeighborX="100000" custLinFactNeighborY="-7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D0B1B-565C-4D89-A89E-F7A5A361BAB1}" srcId="{A6D19D27-989A-4A56-8DDE-F165135A83EC}" destId="{B14B8677-DA3B-4464-A87C-7F9318B4EE75}" srcOrd="0" destOrd="0" parTransId="{516AD817-5C05-4A3C-9080-A5683773A3AE}" sibTransId="{467EB4DE-4647-471D-A3D6-746006811172}"/>
    <dgm:cxn modelId="{B942A099-F885-4D73-9FDD-45923C85F289}" type="presOf" srcId="{D97205E9-8865-498C-92DC-CE3ACFCC4F73}" destId="{60623F9A-847C-463B-906C-A9784A8B0EDD}" srcOrd="0" destOrd="0" presId="urn:microsoft.com/office/officeart/2005/8/layout/hierarchy3"/>
    <dgm:cxn modelId="{0D463727-FF2A-4119-8759-280149439CC1}" type="presOf" srcId="{F13B1108-49D8-46F6-8772-5FCD9C922050}" destId="{22A80D68-FA09-4C60-A3FE-E0416B9D881D}" srcOrd="0" destOrd="0" presId="urn:microsoft.com/office/officeart/2005/8/layout/hierarchy3"/>
    <dgm:cxn modelId="{3FD93135-1830-4754-8661-6F934EE45326}" type="presOf" srcId="{A6D19D27-989A-4A56-8DDE-F165135A83EC}" destId="{20886B65-2E28-4C62-9E38-734CAB28BDAC}" srcOrd="0" destOrd="0" presId="urn:microsoft.com/office/officeart/2005/8/layout/hierarchy3"/>
    <dgm:cxn modelId="{81A646EA-B861-494A-97D9-33718AC5C804}" type="presOf" srcId="{B14B8677-DA3B-4464-A87C-7F9318B4EE75}" destId="{00F2B509-26EA-4B8C-BCB4-5AA62552A9BB}" srcOrd="0" destOrd="0" presId="urn:microsoft.com/office/officeart/2005/8/layout/hierarchy3"/>
    <dgm:cxn modelId="{1129AA23-3898-4045-A8A2-38BF863F499C}" type="presOf" srcId="{B14B8677-DA3B-4464-A87C-7F9318B4EE75}" destId="{310EC681-72E5-4CAB-85DF-7CAB81D82A8C}" srcOrd="1" destOrd="0" presId="urn:microsoft.com/office/officeart/2005/8/layout/hierarchy3"/>
    <dgm:cxn modelId="{FEA102A9-E0AC-4580-A208-045C9463ED25}" srcId="{B14B8677-DA3B-4464-A87C-7F9318B4EE75}" destId="{D97205E9-8865-498C-92DC-CE3ACFCC4F73}" srcOrd="1" destOrd="0" parTransId="{F9766AA3-F33F-47E3-9059-2132DED8F1FE}" sibTransId="{1309414E-3445-4597-B94E-701B6069DD2E}"/>
    <dgm:cxn modelId="{B79D6EBC-6171-4CF7-90CF-40B5F32F79FD}" type="presOf" srcId="{F9766AA3-F33F-47E3-9059-2132DED8F1FE}" destId="{AB2B6F23-1E5B-42D7-9243-F5A88DAAD95F}" srcOrd="0" destOrd="0" presId="urn:microsoft.com/office/officeart/2005/8/layout/hierarchy3"/>
    <dgm:cxn modelId="{874A5A3D-49BC-4CE8-A0A9-14F584C52A3E}" type="presOf" srcId="{23868AAD-D215-4F3F-A301-D88AFB4B93E3}" destId="{8D5A2056-CFF6-49D0-A6BF-205CFF0D92A6}" srcOrd="0" destOrd="0" presId="urn:microsoft.com/office/officeart/2005/8/layout/hierarchy3"/>
    <dgm:cxn modelId="{00FC9022-A737-4AF6-BFA5-47A4BA865A53}" srcId="{B14B8677-DA3B-4464-A87C-7F9318B4EE75}" destId="{23868AAD-D215-4F3F-A301-D88AFB4B93E3}" srcOrd="0" destOrd="0" parTransId="{F13B1108-49D8-46F6-8772-5FCD9C922050}" sibTransId="{DD536992-8536-4B86-9D0F-7C261A21BAAB}"/>
    <dgm:cxn modelId="{7F208E40-D921-4146-BEBF-096FBE9189E0}" type="presParOf" srcId="{20886B65-2E28-4C62-9E38-734CAB28BDAC}" destId="{92D45172-D413-4B99-BE53-832CA613DC68}" srcOrd="0" destOrd="0" presId="urn:microsoft.com/office/officeart/2005/8/layout/hierarchy3"/>
    <dgm:cxn modelId="{E73130C0-F595-4B30-8F83-178341489A81}" type="presParOf" srcId="{92D45172-D413-4B99-BE53-832CA613DC68}" destId="{0172FDF2-D881-425A-91E6-E1846FA82496}" srcOrd="0" destOrd="0" presId="urn:microsoft.com/office/officeart/2005/8/layout/hierarchy3"/>
    <dgm:cxn modelId="{8C934770-0E6D-49CA-8AB9-03453A3C3712}" type="presParOf" srcId="{0172FDF2-D881-425A-91E6-E1846FA82496}" destId="{00F2B509-26EA-4B8C-BCB4-5AA62552A9BB}" srcOrd="0" destOrd="0" presId="urn:microsoft.com/office/officeart/2005/8/layout/hierarchy3"/>
    <dgm:cxn modelId="{BB40B9F0-6444-4299-910A-FD1D500B2293}" type="presParOf" srcId="{0172FDF2-D881-425A-91E6-E1846FA82496}" destId="{310EC681-72E5-4CAB-85DF-7CAB81D82A8C}" srcOrd="1" destOrd="0" presId="urn:microsoft.com/office/officeart/2005/8/layout/hierarchy3"/>
    <dgm:cxn modelId="{9982AAA3-29B6-4EB0-951B-46C898A979DC}" type="presParOf" srcId="{92D45172-D413-4B99-BE53-832CA613DC68}" destId="{58554FD9-1877-4863-A597-3D8C5BEA8DB7}" srcOrd="1" destOrd="0" presId="urn:microsoft.com/office/officeart/2005/8/layout/hierarchy3"/>
    <dgm:cxn modelId="{5D0AECE9-46BF-42DF-89AF-449E9A69DA05}" type="presParOf" srcId="{58554FD9-1877-4863-A597-3D8C5BEA8DB7}" destId="{22A80D68-FA09-4C60-A3FE-E0416B9D881D}" srcOrd="0" destOrd="0" presId="urn:microsoft.com/office/officeart/2005/8/layout/hierarchy3"/>
    <dgm:cxn modelId="{8A7119CD-F057-4EEE-BECF-56C8935EADD9}" type="presParOf" srcId="{58554FD9-1877-4863-A597-3D8C5BEA8DB7}" destId="{8D5A2056-CFF6-49D0-A6BF-205CFF0D92A6}" srcOrd="1" destOrd="0" presId="urn:microsoft.com/office/officeart/2005/8/layout/hierarchy3"/>
    <dgm:cxn modelId="{FCD350EC-CB1E-4F29-BA44-768570BCEFFD}" type="presParOf" srcId="{58554FD9-1877-4863-A597-3D8C5BEA8DB7}" destId="{AB2B6F23-1E5B-42D7-9243-F5A88DAAD95F}" srcOrd="2" destOrd="0" presId="urn:microsoft.com/office/officeart/2005/8/layout/hierarchy3"/>
    <dgm:cxn modelId="{7DD3F3C3-9FFA-4433-99C7-BEDE15628171}" type="presParOf" srcId="{58554FD9-1877-4863-A597-3D8C5BEA8DB7}" destId="{60623F9A-847C-463B-906C-A9784A8B0EDD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7B8-7479-4AC1-8873-781BC0423C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6F3B-80CB-4D27-8E11-63A6DC52D12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01C0BB-131A-4315-B1B2-E2DDD20206C1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DA8CE4-ABD1-441F-B3EB-122EA4213B1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6F4C50-B840-447E-BC6A-EAA5DE172B6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E7E32F-D837-430D-A20D-768486A45B8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Історичні факти</a:t>
            </a:r>
            <a:endParaRPr lang="uk-UA" sz="400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idx="1"/>
          </p:nvPr>
        </p:nvSpPr>
        <p:spPr>
          <a:xfrm>
            <a:off x="0" y="714356"/>
            <a:ext cx="9286908" cy="1143008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Поема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“Гамалія”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заснована на історичних фактах, містить багато топонімів, але існують деякі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неспівпадіння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власні думки поета.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Місце для вмісту 5" descr="1384177605_a7c0fqmmnca[1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4429124" cy="4572009"/>
          </a:xfrm>
        </p:spPr>
      </p:pic>
      <p:pic>
        <p:nvPicPr>
          <p:cNvPr id="7" name="Місце для вмісту 6" descr="загруженное (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29125" y="2285992"/>
            <a:ext cx="4714876" cy="45720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14876" y="0"/>
            <a:ext cx="4214842" cy="1922205"/>
          </a:xfrm>
          <a:prstGeom prst="horizont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dirty="0" err="1" smtClean="0">
                <a:latin typeface="Calibri" pitchFamily="34" charset="0"/>
              </a:rPr>
              <a:t>Дрімає</a:t>
            </a:r>
            <a:r>
              <a:rPr lang="ru-RU" sz="1800" dirty="0" smtClean="0">
                <a:latin typeface="Calibri" pitchFamily="34" charset="0"/>
              </a:rPr>
              <a:t> в </a:t>
            </a:r>
            <a:r>
              <a:rPr lang="ru-RU" sz="1800" dirty="0" err="1" smtClean="0">
                <a:latin typeface="Calibri" pitchFamily="34" charset="0"/>
              </a:rPr>
              <a:t>гаремі</a:t>
            </a:r>
            <a:r>
              <a:rPr lang="ru-RU" sz="1800" dirty="0" smtClean="0">
                <a:latin typeface="Calibri" pitchFamily="34" charset="0"/>
              </a:rPr>
              <a:t> - </a:t>
            </a:r>
            <a:r>
              <a:rPr lang="ru-RU" sz="1800" dirty="0" err="1" smtClean="0">
                <a:latin typeface="Calibri" pitchFamily="34" charset="0"/>
              </a:rPr>
              <a:t>в</a:t>
            </a:r>
            <a:r>
              <a:rPr lang="ru-RU" sz="1800" dirty="0" smtClean="0">
                <a:latin typeface="Calibri" pitchFamily="34" charset="0"/>
              </a:rPr>
              <a:t> раю </a:t>
            </a:r>
            <a:r>
              <a:rPr lang="ru-RU" sz="1800" dirty="0" err="1" smtClean="0">
                <a:latin typeface="Calibri" pitchFamily="34" charset="0"/>
              </a:rPr>
              <a:t>Візантія</a:t>
            </a:r>
            <a:r>
              <a:rPr lang="ru-RU" sz="1800" dirty="0" smtClean="0">
                <a:latin typeface="Calibri" pitchFamily="34" charset="0"/>
              </a:rPr>
              <a:t/>
            </a:r>
            <a:br>
              <a:rPr lang="ru-RU" sz="1800" dirty="0" smtClean="0">
                <a:latin typeface="Calibri" pitchFamily="34" charset="0"/>
              </a:rPr>
            </a:br>
            <a:r>
              <a:rPr lang="ru-RU" sz="1800" dirty="0" smtClean="0">
                <a:latin typeface="Calibri" pitchFamily="34" charset="0"/>
              </a:rPr>
              <a:t>І </a:t>
            </a:r>
            <a:r>
              <a:rPr lang="ru-RU" sz="1800" dirty="0" err="1" smtClean="0">
                <a:latin typeface="Calibri" pitchFamily="34" charset="0"/>
              </a:rPr>
              <a:t>Скутар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дрімає</a:t>
            </a:r>
            <a:r>
              <a:rPr lang="ru-RU" sz="1800" dirty="0" smtClean="0">
                <a:latin typeface="Calibri" pitchFamily="34" charset="0"/>
              </a:rPr>
              <a:t>. Босфор </a:t>
            </a:r>
            <a:r>
              <a:rPr lang="ru-RU" sz="1800" dirty="0" err="1" smtClean="0">
                <a:latin typeface="Calibri" pitchFamily="34" charset="0"/>
              </a:rPr>
              <a:t>клекотить</a:t>
            </a:r>
            <a:r>
              <a:rPr lang="ru-RU" sz="1800" dirty="0" smtClean="0">
                <a:latin typeface="Calibri" pitchFamily="34" charset="0"/>
              </a:rPr>
              <a:t>,</a:t>
            </a:r>
            <a:br>
              <a:rPr lang="ru-RU" sz="1800" dirty="0" smtClean="0">
                <a:latin typeface="Calibri" pitchFamily="34" charset="0"/>
              </a:rPr>
            </a:br>
            <a:r>
              <a:rPr lang="ru-RU" sz="1800" dirty="0" err="1" smtClean="0">
                <a:latin typeface="Calibri" pitchFamily="34" charset="0"/>
              </a:rPr>
              <a:t>Неначе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скажений</a:t>
            </a:r>
            <a:r>
              <a:rPr lang="ru-RU" sz="1800" dirty="0" smtClean="0">
                <a:latin typeface="Calibri" pitchFamily="34" charset="0"/>
              </a:rPr>
              <a:t>; то стогне, то </a:t>
            </a:r>
            <a:r>
              <a:rPr lang="ru-RU" sz="1800" dirty="0" err="1" smtClean="0">
                <a:latin typeface="Calibri" pitchFamily="34" charset="0"/>
              </a:rPr>
              <a:t>виє</a:t>
            </a:r>
            <a:r>
              <a:rPr lang="ru-RU" sz="1800" dirty="0" smtClean="0">
                <a:latin typeface="Calibri" pitchFamily="34" charset="0"/>
              </a:rPr>
              <a:t>:</a:t>
            </a:r>
            <a:br>
              <a:rPr lang="ru-RU" sz="1800" dirty="0" smtClean="0">
                <a:latin typeface="Calibri" pitchFamily="34" charset="0"/>
              </a:rPr>
            </a:br>
            <a:r>
              <a:rPr lang="ru-RU" sz="1800" dirty="0" err="1" smtClean="0">
                <a:latin typeface="Calibri" pitchFamily="34" charset="0"/>
              </a:rPr>
              <a:t>Йому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Візантію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хочеться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збудить</a:t>
            </a:r>
            <a:r>
              <a:rPr lang="ru-RU" sz="1800" dirty="0" smtClean="0">
                <a:latin typeface="Calibri" pitchFamily="34" charset="0"/>
              </a:rPr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0" y="3071811"/>
          <a:ext cx="4643438" cy="378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Содержимое 10" descr="загруженное (16).jpg"/>
          <p:cNvPicPr>
            <a:picLocks noGrp="1" noChangeAspect="1"/>
          </p:cNvPicPr>
          <p:nvPr>
            <p:ph sz="quarter" idx="4"/>
          </p:nvPr>
        </p:nvPicPr>
        <p:blipFill>
          <a:blip r:embed="rId6"/>
          <a:stretch>
            <a:fillRect/>
          </a:stretch>
        </p:blipFill>
        <p:spPr>
          <a:xfrm>
            <a:off x="5000596" y="3586892"/>
            <a:ext cx="4143404" cy="3271108"/>
          </a:xfrm>
        </p:spPr>
      </p:pic>
      <p:pic>
        <p:nvPicPr>
          <p:cNvPr id="12" name="Содержимое 13" descr="551.jpg"/>
          <p:cNvPicPr>
            <a:picLocks noGrp="1" noChangeAspect="1"/>
          </p:cNvPicPr>
          <p:nvPr>
            <p:ph sz="quarter" idx="1"/>
          </p:nvPr>
        </p:nvPicPr>
        <p:blipFill>
          <a:blip r:embed="rId7"/>
          <a:stretch>
            <a:fillRect/>
          </a:stretch>
        </p:blipFill>
        <p:spPr>
          <a:xfrm>
            <a:off x="0" y="0"/>
            <a:ext cx="4643470" cy="303607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Бій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зображується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як «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козацька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плата» за 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попередні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турецькі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напади на 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Україну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загарбання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в неволю людей, як «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бенкет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козачий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».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Содержимое 5" descr="1286145094_kozak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47427"/>
            <a:ext cx="5368249" cy="5110573"/>
          </a:xfrm>
        </p:spPr>
      </p:pic>
      <p:sp>
        <p:nvSpPr>
          <p:cNvPr id="5" name="Текст 14"/>
          <p:cNvSpPr>
            <a:spLocks noGrp="1"/>
          </p:cNvSpPr>
          <p:nvPr>
            <p:ph sz="half" idx="2"/>
          </p:nvPr>
        </p:nvSpPr>
        <p:spPr>
          <a:xfrm>
            <a:off x="5500662" y="1071546"/>
            <a:ext cx="3643338" cy="3461385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Реве </a:t>
            </a:r>
            <a:r>
              <a:rPr lang="ru-RU" sz="2000" dirty="0" err="1" smtClean="0">
                <a:solidFill>
                  <a:schemeClr val="bg1"/>
                </a:solidFill>
              </a:rPr>
              <a:t>гарматами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Скутара</a:t>
            </a:r>
            <a:r>
              <a:rPr lang="ru-RU" sz="2000" dirty="0" smtClean="0">
                <a:solidFill>
                  <a:schemeClr val="bg1"/>
                </a:solidFill>
              </a:rPr>
              <a:t> -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Ревуть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лютують</a:t>
            </a:r>
            <a:r>
              <a:rPr lang="ru-RU" sz="2000" dirty="0" smtClean="0">
                <a:solidFill>
                  <a:schemeClr val="bg1"/>
                </a:solidFill>
              </a:rPr>
              <a:t> вороги.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Козацтво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преться</a:t>
            </a:r>
            <a:r>
              <a:rPr lang="ru-RU" sz="2000" dirty="0" smtClean="0">
                <a:solidFill>
                  <a:schemeClr val="bg1"/>
                </a:solidFill>
              </a:rPr>
              <a:t> без ваги -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І </a:t>
            </a:r>
            <a:r>
              <a:rPr lang="ru-RU" sz="2000" dirty="0" err="1" smtClean="0">
                <a:solidFill>
                  <a:schemeClr val="bg1"/>
                </a:solidFill>
              </a:rPr>
              <a:t>покотились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яничари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тандарт\Pictures\ман-юниор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566450"/>
            <a:ext cx="3643306" cy="2291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4643438" cy="421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14"/>
          <p:cNvSpPr>
            <a:spLocks noGrp="1"/>
          </p:cNvSpPr>
          <p:nvPr>
            <p:ph sz="half" idx="2"/>
          </p:nvPr>
        </p:nvSpPr>
        <p:spPr>
          <a:xfrm>
            <a:off x="428596" y="4000505"/>
            <a:ext cx="4357718" cy="2857496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800" dirty="0" err="1" smtClean="0">
                <a:solidFill>
                  <a:schemeClr val="bg1"/>
                </a:solidFill>
              </a:rPr>
              <a:t>Пливуть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співаючи</a:t>
            </a:r>
            <a:r>
              <a:rPr lang="ru-RU" sz="1800" dirty="0" smtClean="0">
                <a:solidFill>
                  <a:schemeClr val="bg1"/>
                </a:solidFill>
              </a:rPr>
              <a:t>; </a:t>
            </a:r>
            <a:r>
              <a:rPr lang="ru-RU" sz="1800" dirty="0" err="1" smtClean="0">
                <a:solidFill>
                  <a:schemeClr val="bg1"/>
                </a:solidFill>
              </a:rPr>
              <a:t>пливе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Позад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завзятий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Гамалія</a:t>
            </a:r>
            <a:r>
              <a:rPr lang="ru-RU" sz="1800" dirty="0" smtClean="0">
                <a:solidFill>
                  <a:schemeClr val="bg1"/>
                </a:solidFill>
              </a:rPr>
              <a:t>: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Орел орлят </a:t>
            </a:r>
            <a:r>
              <a:rPr lang="ru-RU" sz="1800" dirty="0" err="1" smtClean="0">
                <a:solidFill>
                  <a:schemeClr val="bg1"/>
                </a:solidFill>
              </a:rPr>
              <a:t>мов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стереже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Із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Дарданеллів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вітер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віє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А не </a:t>
            </a:r>
            <a:r>
              <a:rPr lang="ru-RU" sz="1800" dirty="0" err="1" smtClean="0">
                <a:solidFill>
                  <a:schemeClr val="bg1"/>
                </a:solidFill>
              </a:rPr>
              <a:t>женеться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Візантія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Вона </a:t>
            </a:r>
            <a:r>
              <a:rPr lang="ru-RU" sz="1800" dirty="0" err="1" smtClean="0">
                <a:solidFill>
                  <a:schemeClr val="bg1"/>
                </a:solidFill>
              </a:rPr>
              <a:t>боїться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щоб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Чернець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Не </a:t>
            </a:r>
            <a:r>
              <a:rPr lang="ru-RU" sz="1800" dirty="0" err="1" smtClean="0">
                <a:solidFill>
                  <a:schemeClr val="bg1"/>
                </a:solidFill>
              </a:rPr>
              <a:t>засвітив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Галату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знову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тандарт\Pictures\ман-юниор\гамалия\51r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9" y="0"/>
            <a:ext cx="4500562" cy="683629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uk-UA" sz="5400" dirty="0" err="1" smtClean="0"/>
              <a:t>Галата</a:t>
            </a:r>
            <a:endParaRPr lang="ru-RU" sz="5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3357562"/>
          <a:ext cx="4786314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42852"/>
            <a:ext cx="9144000" cy="3024851"/>
          </a:xfrm>
        </p:spPr>
        <p:txBody>
          <a:bodyPr lIns="82945" tIns="41473" rIns="82945" bIns="41473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300" dirty="0" err="1">
                <a:solidFill>
                  <a:schemeClr val="bg1"/>
                </a:solidFill>
                <a:effectLst/>
              </a:rPr>
              <a:t>Зображуючи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персонажів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українського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минулого</a:t>
            </a:r>
            <a:r>
              <a:rPr lang="ru-RU" sz="3300" dirty="0">
                <a:solidFill>
                  <a:schemeClr val="bg1"/>
                </a:solidFill>
                <a:effectLst/>
              </a:rPr>
              <a:t>, Шевченко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намагається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підкреслити</a:t>
            </a:r>
            <a:r>
              <a:rPr lang="ru-RU" sz="3300" dirty="0">
                <a:solidFill>
                  <a:schemeClr val="bg1"/>
                </a:solidFill>
                <a:effectLst/>
              </a:rPr>
              <a:t> й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виділити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такі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їх</a:t>
            </a:r>
            <a:r>
              <a:rPr lang="ru-RU" sz="3300" dirty="0">
                <a:solidFill>
                  <a:schemeClr val="bg1"/>
                </a:solidFill>
                <a:effectLst/>
              </a:rPr>
              <a:t> </a:t>
            </a:r>
            <a:r>
              <a:rPr lang="ru-RU" sz="3300" dirty="0" err="1">
                <a:solidFill>
                  <a:schemeClr val="bg1"/>
                </a:solidFill>
                <a:effectLst/>
              </a:rPr>
              <a:t>риси</a:t>
            </a:r>
            <a:r>
              <a:rPr lang="ru-RU" sz="3300" dirty="0">
                <a:solidFill>
                  <a:schemeClr val="bg1"/>
                </a:solidFill>
                <a:effectLst/>
              </a:rPr>
              <a:t>: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296527003"/>
              </p:ext>
            </p:extLst>
          </p:nvPr>
        </p:nvGraphicFramePr>
        <p:xfrm>
          <a:off x="1571604" y="2214554"/>
          <a:ext cx="6096000" cy="405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 </a:t>
            </a:r>
            <a:r>
              <a:rPr lang="ru-RU" sz="3200" dirty="0" err="1" smtClean="0">
                <a:solidFill>
                  <a:srgbClr val="FFFF00"/>
                </a:solidFill>
              </a:rPr>
              <a:t>образі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Гамалії</a:t>
            </a:r>
            <a:r>
              <a:rPr lang="ru-RU" sz="3200" dirty="0" smtClean="0">
                <a:solidFill>
                  <a:srgbClr val="FFFF00"/>
                </a:solidFill>
              </a:rPr>
              <a:t> Шевченко показав: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-857288" y="1000108"/>
          <a:ext cx="535785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Текст 11"/>
          <p:cNvSpPr>
            <a:spLocks noGrp="1"/>
          </p:cNvSpPr>
          <p:nvPr>
            <p:ph sz="quarter" idx="2"/>
          </p:nvPr>
        </p:nvSpPr>
        <p:spPr>
          <a:xfrm>
            <a:off x="5286380" y="3253738"/>
            <a:ext cx="3857620" cy="3604262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      </a:t>
            </a:r>
            <a:r>
              <a:rPr lang="en-US" sz="1800" dirty="0" smtClean="0">
                <a:solidFill>
                  <a:schemeClr val="bg1"/>
                </a:solidFill>
              </a:rPr>
              <a:t>"</a:t>
            </a:r>
            <a:r>
              <a:rPr lang="ru-RU" sz="1800" dirty="0" smtClean="0">
                <a:solidFill>
                  <a:schemeClr val="bg1"/>
                </a:solidFill>
              </a:rPr>
              <a:t>Наш </a:t>
            </a:r>
            <a:r>
              <a:rPr lang="ru-RU" sz="1800" dirty="0" err="1" smtClean="0">
                <a:solidFill>
                  <a:schemeClr val="bg1"/>
                </a:solidFill>
              </a:rPr>
              <a:t>отаман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Гамалія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Отаман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завзятий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Забрав </a:t>
            </a:r>
            <a:r>
              <a:rPr lang="ru-RU" sz="1800" dirty="0" err="1" smtClean="0">
                <a:solidFill>
                  <a:schemeClr val="bg1"/>
                </a:solidFill>
              </a:rPr>
              <a:t>хлопців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поїхав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По морю </a:t>
            </a:r>
            <a:r>
              <a:rPr lang="ru-RU" sz="1800" dirty="0" err="1" smtClean="0">
                <a:solidFill>
                  <a:schemeClr val="bg1"/>
                </a:solidFill>
              </a:rPr>
              <a:t>гуляти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По морю </a:t>
            </a:r>
            <a:r>
              <a:rPr lang="ru-RU" sz="1800" dirty="0" err="1" smtClean="0">
                <a:solidFill>
                  <a:schemeClr val="bg1"/>
                </a:solidFill>
              </a:rPr>
              <a:t>гуляти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Слави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добувати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Із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турецької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неволі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Братів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визволяти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ru-RU" sz="4400" u="sng" dirty="0" err="1" smtClean="0">
                <a:solidFill>
                  <a:schemeClr val="bg1"/>
                </a:solidFill>
              </a:rPr>
              <a:t>Висновок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214346" y="928670"/>
            <a:ext cx="9358346" cy="5715040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</a:rPr>
              <a:t>Ми </a:t>
            </a:r>
            <a:r>
              <a:rPr lang="ru-RU" dirty="0" err="1" smtClean="0">
                <a:solidFill>
                  <a:schemeClr val="bg1"/>
                </a:solidFill>
              </a:rPr>
              <a:t>дослідили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Тарас Григорович Шевченко </a:t>
            </a:r>
            <a:r>
              <a:rPr lang="ru-RU" dirty="0" err="1" smtClean="0">
                <a:solidFill>
                  <a:schemeClr val="bg1"/>
                </a:solidFill>
              </a:rPr>
              <a:t>змалював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історично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правдиву</a:t>
            </a:r>
            <a:r>
              <a:rPr lang="ru-RU" dirty="0" smtClean="0">
                <a:solidFill>
                  <a:schemeClr val="bg1"/>
                </a:solidFill>
              </a:rPr>
              <a:t> картину </a:t>
            </a:r>
            <a:r>
              <a:rPr lang="ru-RU" dirty="0" err="1" smtClean="0">
                <a:solidFill>
                  <a:schemeClr val="bg1"/>
                </a:solidFill>
              </a:rPr>
              <a:t>морських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визвольних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походів</a:t>
            </a:r>
            <a:r>
              <a:rPr lang="ru-RU" dirty="0" smtClean="0">
                <a:solidFill>
                  <a:schemeClr val="bg1"/>
                </a:solidFill>
              </a:rPr>
              <a:t> початку 17 ст. </a:t>
            </a:r>
          </a:p>
          <a:p>
            <a:pPr lvl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</a:rPr>
              <a:t>   Ми </a:t>
            </a:r>
            <a:r>
              <a:rPr lang="ru-RU" dirty="0" err="1" smtClean="0">
                <a:solidFill>
                  <a:schemeClr val="bg1"/>
                </a:solidFill>
              </a:rPr>
              <a:t>бачимо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образі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Гамалії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українське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козацтво</a:t>
            </a:r>
            <a:r>
              <a:rPr lang="ru-RU" dirty="0" smtClean="0">
                <a:solidFill>
                  <a:schemeClr val="bg1"/>
                </a:solidFill>
              </a:rPr>
              <a:t>, а у </a:t>
            </a:r>
            <a:r>
              <a:rPr lang="ru-RU" dirty="0" err="1" smtClean="0">
                <a:solidFill>
                  <a:schemeClr val="bg1"/>
                </a:solidFill>
              </a:rPr>
              <a:t>поневолених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козаках</a:t>
            </a:r>
            <a:r>
              <a:rPr lang="ru-RU" dirty="0" smtClean="0">
                <a:solidFill>
                  <a:schemeClr val="bg1"/>
                </a:solidFill>
              </a:rPr>
              <a:t> увесь </a:t>
            </a:r>
            <a:r>
              <a:rPr lang="ru-RU" dirty="0" err="1" smtClean="0">
                <a:solidFill>
                  <a:schemeClr val="bg1"/>
                </a:solidFill>
              </a:rPr>
              <a:t>український</a:t>
            </a:r>
            <a:r>
              <a:rPr lang="ru-RU" dirty="0" smtClean="0">
                <a:solidFill>
                  <a:schemeClr val="bg1"/>
                </a:solidFill>
              </a:rPr>
              <a:t> народ. І те,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Гамалія</a:t>
            </a:r>
            <a:r>
              <a:rPr lang="ru-RU" dirty="0" smtClean="0">
                <a:solidFill>
                  <a:schemeClr val="bg1"/>
                </a:solidFill>
              </a:rPr>
              <a:t> без страху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перестороги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бореться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визволення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товаришів</a:t>
            </a:r>
            <a:r>
              <a:rPr lang="ru-RU" dirty="0" smtClean="0">
                <a:solidFill>
                  <a:schemeClr val="bg1"/>
                </a:solidFill>
              </a:rPr>
              <a:t>, говорить про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безмежну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любов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готовність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віддати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волю </a:t>
            </a:r>
            <a:r>
              <a:rPr lang="ru-RU" dirty="0" err="1" smtClean="0">
                <a:solidFill>
                  <a:schemeClr val="bg1"/>
                </a:solidFill>
              </a:rPr>
              <a:t>навіть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lvl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</a:rPr>
              <a:t>   Сам автор - </a:t>
            </a:r>
            <a:r>
              <a:rPr lang="ru-RU" dirty="0" err="1" smtClean="0">
                <a:solidFill>
                  <a:schemeClr val="bg1"/>
                </a:solidFill>
              </a:rPr>
              <a:t>палкий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патріот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немов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милується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своїми</a:t>
            </a:r>
            <a:r>
              <a:rPr lang="ru-RU" dirty="0" smtClean="0">
                <a:solidFill>
                  <a:schemeClr val="bg1"/>
                </a:solidFill>
              </a:rPr>
              <a:t> героями,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вчинками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передаючи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нам </a:t>
            </a:r>
            <a:r>
              <a:rPr lang="ru-RU" dirty="0" err="1" smtClean="0">
                <a:solidFill>
                  <a:schemeClr val="bg1"/>
                </a:solidFill>
              </a:rPr>
              <a:t>гарячу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любов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рідної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землі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свого</a:t>
            </a:r>
            <a:r>
              <a:rPr lang="ru-RU" dirty="0" smtClean="0">
                <a:solidFill>
                  <a:schemeClr val="bg1"/>
                </a:solidFill>
              </a:rPr>
              <a:t> народу.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Роль Тараса Шевченка в розвитку і формуванні національної свідомості українського народу важко переоцінити. Переживши самого Кобзаря, його ідеї кликали на боротьбу наступні покоління українських революціонерів.</a:t>
            </a:r>
            <a:endParaRPr lang="uk-UA" b="1" dirty="0" smtClean="0">
              <a:latin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Отакою надновою зіркою став для України Тарас Шевченко. Гаряче слово поета запалило сотні, тисячі, а в наступних поколіннях - мільйони і десятки мільйонів людей вогнем національної свідомості, перетворювало «грязь Москви» на націю, утворило з української мови національну релігію...</a:t>
            </a:r>
            <a:endParaRPr lang="uk-UA" b="1" dirty="0" smtClean="0">
              <a:latin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І ці мільйони свідомих людей утворили нашу сучасну Україну - найкращу з</a:t>
            </a:r>
            <a:r>
              <a:rPr lang="uk-UA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uk-UA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держав.</a:t>
            </a:r>
            <a:endParaRPr lang="uk-UA" b="1" dirty="0" smtClean="0"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варн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427</Words>
  <Application>Microsoft Office PowerPoint</Application>
  <PresentationFormat>Екран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Апекс</vt:lpstr>
      <vt:lpstr>1_Апекс</vt:lpstr>
      <vt:lpstr>Історичні факти</vt:lpstr>
      <vt:lpstr>Дрімає в гаремі - в раю Візантія І Скутар дрімає. Босфор клекотить, Неначе скажений; то стогне, то виє: Йому Візантію хочеться збудить. </vt:lpstr>
      <vt:lpstr>Бій зображується як «козацька плата» за попередні турецькі напади на Україну, загарбання в неволю людей, як «бенкет козачий».</vt:lpstr>
      <vt:lpstr>Слайд 4</vt:lpstr>
      <vt:lpstr>Галата</vt:lpstr>
      <vt:lpstr>Зображуючи персонажів українського минулого, Шевченко намагається підкреслити й виділити такі їх риси:    </vt:lpstr>
      <vt:lpstr>В образі Гамалії Шевченко показав:</vt:lpstr>
      <vt:lpstr>Висновок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Першим відомим мистецьким твором Тараса Шевченка на морську тематику є картина «Гамалія», автоілюстрація до однойменної поеми, намальована олійними фарбами в Петербурзі ще до заслання. Хоча картина є сумнівною щодо авторства. За твердженням колишнього власника В. Антоновича, ця картина як свій твір Шевченко ніби подарував художнику Ф. Ткаченку, який, в свою чергу, подарував її йому.</dc:title>
  <dc:creator>Стандарт</dc:creator>
  <cp:lastModifiedBy>Учень7</cp:lastModifiedBy>
  <cp:revision>25</cp:revision>
  <dcterms:created xsi:type="dcterms:W3CDTF">2014-04-06T13:03:04Z</dcterms:created>
  <dcterms:modified xsi:type="dcterms:W3CDTF">2014-04-07T21:07:37Z</dcterms:modified>
</cp:coreProperties>
</file>