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67" r:id="rId5"/>
    <p:sldId id="271" r:id="rId6"/>
    <p:sldId id="273" r:id="rId7"/>
    <p:sldId id="276" r:id="rId8"/>
    <p:sldId id="274" r:id="rId9"/>
    <p:sldId id="275" r:id="rId10"/>
    <p:sldId id="277" r:id="rId11"/>
    <p:sldId id="257" r:id="rId12"/>
    <p:sldId id="258" r:id="rId13"/>
    <p:sldId id="259" r:id="rId14"/>
    <p:sldId id="260" r:id="rId15"/>
    <p:sldId id="26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7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70" d="100"/>
          <a:sy n="70" d="100"/>
        </p:scale>
        <p:origin x="-51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02245-2719-4D62-B81F-5CB8E1B79B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6BD1D30-1EF1-4D6D-A46B-234A5753281E}">
      <dgm:prSet phldrT="[Текст]"/>
      <dgm:spPr>
        <a:solidFill>
          <a:schemeClr val="accent3">
            <a:lumMod val="75000"/>
          </a:schemeClr>
        </a:solidFill>
      </dgm:spPr>
      <dgm:t>
        <a:bodyPr/>
        <a:lstStyle/>
        <a:p>
          <a:r>
            <a:rPr lang="ru-RU" dirty="0" smtClean="0">
              <a:solidFill>
                <a:schemeClr val="bg1"/>
              </a:solidFill>
            </a:rPr>
            <a:t>Л</a:t>
          </a:r>
          <a:r>
            <a:rPr lang="uk-UA" dirty="0" err="1" smtClean="0">
              <a:solidFill>
                <a:schemeClr val="bg1"/>
              </a:solidFill>
            </a:rPr>
            <a:t>іто</a:t>
          </a:r>
          <a:r>
            <a:rPr lang="uk-UA" dirty="0" smtClean="0">
              <a:solidFill>
                <a:schemeClr val="bg1"/>
              </a:solidFill>
            </a:rPr>
            <a:t> </a:t>
          </a:r>
          <a:r>
            <a:rPr lang="ru-RU" dirty="0" smtClean="0">
              <a:solidFill>
                <a:schemeClr val="bg1"/>
              </a:solidFill>
            </a:rPr>
            <a:t>1606</a:t>
          </a:r>
          <a:endParaRPr lang="ru-RU" dirty="0">
            <a:solidFill>
              <a:schemeClr val="bg1"/>
            </a:solidFill>
          </a:endParaRPr>
        </a:p>
      </dgm:t>
    </dgm:pt>
    <dgm:pt modelId="{1520379A-4429-489B-AF55-6B4DD0D87174}" type="parTrans" cxnId="{58EA6B6B-762B-44F4-9062-A56D74BA94A4}">
      <dgm:prSet/>
      <dgm:spPr/>
      <dgm:t>
        <a:bodyPr/>
        <a:lstStyle/>
        <a:p>
          <a:endParaRPr lang="ru-RU"/>
        </a:p>
      </dgm:t>
    </dgm:pt>
    <dgm:pt modelId="{92C4623E-7318-4042-AB1C-A48968BC690A}" type="sibTrans" cxnId="{58EA6B6B-762B-44F4-9062-A56D74BA94A4}">
      <dgm:prSet/>
      <dgm:spPr/>
      <dgm:t>
        <a:bodyPr/>
        <a:lstStyle/>
        <a:p>
          <a:endParaRPr lang="ru-RU"/>
        </a:p>
      </dgm:t>
    </dgm:pt>
    <dgm:pt modelId="{E78D36DA-1CB0-4116-AE56-CF2A5297B4DC}">
      <dgm:prSet phldrT="[Текст]" custT="1"/>
      <dgm:spPr>
        <a:solidFill>
          <a:schemeClr val="accent2">
            <a:lumMod val="20000"/>
            <a:lumOff val="80000"/>
            <a:alpha val="90000"/>
          </a:schemeClr>
        </a:solidFill>
      </dgm:spPr>
      <dgm:t>
        <a:bodyPr/>
        <a:lstStyle/>
        <a:p>
          <a:r>
            <a:rPr lang="ru-RU" sz="1800" i="1" dirty="0" err="1" smtClean="0">
              <a:solidFill>
                <a:schemeClr val="bg1"/>
              </a:solidFill>
            </a:rPr>
            <a:t>Від</a:t>
          </a:r>
          <a:r>
            <a:rPr lang="ru-RU" sz="1800" i="1" dirty="0" smtClean="0">
              <a:solidFill>
                <a:schemeClr val="bg1"/>
              </a:solidFill>
            </a:rPr>
            <a:t> </a:t>
          </a:r>
          <a:r>
            <a:rPr lang="ru-RU" sz="1800" i="1" dirty="0" err="1" smtClean="0">
              <a:solidFill>
                <a:schemeClr val="bg1"/>
              </a:solidFill>
            </a:rPr>
            <a:t>козацьких</a:t>
          </a:r>
          <a:r>
            <a:rPr lang="ru-RU" sz="1800" i="1" dirty="0" smtClean="0">
              <a:solidFill>
                <a:schemeClr val="bg1"/>
              </a:solidFill>
            </a:rPr>
            <a:t> </a:t>
          </a:r>
          <a:r>
            <a:rPr lang="ru-RU" sz="1800" i="1" dirty="0" err="1" smtClean="0">
              <a:solidFill>
                <a:schemeClr val="bg1"/>
              </a:solidFill>
            </a:rPr>
            <a:t>нападів</a:t>
          </a:r>
          <a:r>
            <a:rPr lang="ru-RU" sz="1800" i="1" dirty="0" smtClean="0">
              <a:solidFill>
                <a:schemeClr val="bg1"/>
              </a:solidFill>
            </a:rPr>
            <a:t> западало все </a:t>
          </a:r>
          <a:r>
            <a:rPr lang="ru-RU" sz="1800" i="1" dirty="0" err="1" smtClean="0">
              <a:solidFill>
                <a:schemeClr val="bg1"/>
              </a:solidFill>
            </a:rPr>
            <a:t>турецьке</a:t>
          </a:r>
          <a:r>
            <a:rPr lang="ru-RU" sz="1800" i="1" dirty="0" smtClean="0">
              <a:solidFill>
                <a:schemeClr val="bg1"/>
              </a:solidFill>
            </a:rPr>
            <a:t> </a:t>
          </a:r>
          <a:r>
            <a:rPr lang="ru-RU" sz="1800" i="1" dirty="0" err="1" smtClean="0">
              <a:solidFill>
                <a:schemeClr val="bg1"/>
              </a:solidFill>
            </a:rPr>
            <a:t>узбережжя</a:t>
          </a:r>
          <a:r>
            <a:rPr lang="ru-RU" sz="1800" i="1" dirty="0" smtClean="0">
              <a:solidFill>
                <a:schemeClr val="bg1"/>
              </a:solidFill>
            </a:rPr>
            <a:t> Чорного моря. </a:t>
          </a:r>
          <a:r>
            <a:rPr lang="ru-RU" sz="1800" i="1" dirty="0" err="1" smtClean="0">
              <a:solidFill>
                <a:schemeClr val="bg1"/>
              </a:solidFill>
            </a:rPr>
            <a:t>Козаки</a:t>
          </a:r>
          <a:r>
            <a:rPr lang="ru-RU" sz="1800" i="1" dirty="0" smtClean="0">
              <a:solidFill>
                <a:schemeClr val="bg1"/>
              </a:solidFill>
            </a:rPr>
            <a:t> </a:t>
          </a:r>
          <a:r>
            <a:rPr lang="ru-RU" sz="1800" i="1" dirty="0" err="1" smtClean="0">
              <a:solidFill>
                <a:schemeClr val="bg1"/>
              </a:solidFill>
            </a:rPr>
            <a:t>завдавали</a:t>
          </a:r>
          <a:r>
            <a:rPr lang="ru-RU" sz="1800" i="1" dirty="0" smtClean="0">
              <a:solidFill>
                <a:schemeClr val="bg1"/>
              </a:solidFill>
            </a:rPr>
            <a:t> удару </a:t>
          </a:r>
          <a:r>
            <a:rPr lang="ru-RU" sz="1800" i="1" dirty="0" err="1" smtClean="0">
              <a:solidFill>
                <a:schemeClr val="bg1"/>
              </a:solidFill>
            </a:rPr>
            <a:t>відразу</a:t>
          </a:r>
          <a:r>
            <a:rPr lang="ru-RU" sz="1800" i="1" dirty="0" smtClean="0">
              <a:solidFill>
                <a:schemeClr val="bg1"/>
              </a:solidFill>
            </a:rPr>
            <a:t> по </a:t>
          </a:r>
          <a:r>
            <a:rPr lang="ru-RU" sz="1800" i="1" dirty="0" err="1" smtClean="0">
              <a:solidFill>
                <a:schemeClr val="bg1"/>
              </a:solidFill>
            </a:rPr>
            <a:t>трьох</a:t>
          </a:r>
          <a:r>
            <a:rPr lang="ru-RU" sz="1800" i="1" dirty="0" smtClean="0">
              <a:solidFill>
                <a:schemeClr val="bg1"/>
              </a:solidFill>
            </a:rPr>
            <a:t> </a:t>
          </a:r>
          <a:r>
            <a:rPr lang="ru-RU" sz="1800" i="1" dirty="0" err="1" smtClean="0">
              <a:solidFill>
                <a:schemeClr val="bg1"/>
              </a:solidFill>
            </a:rPr>
            <a:t>найміцніших</a:t>
          </a:r>
          <a:r>
            <a:rPr lang="ru-RU" sz="1800" i="1" dirty="0" smtClean="0">
              <a:solidFill>
                <a:schemeClr val="bg1"/>
              </a:solidFill>
            </a:rPr>
            <a:t> </a:t>
          </a:r>
          <a:r>
            <a:rPr lang="ru-RU" sz="1800" i="1" dirty="0" err="1" smtClean="0">
              <a:solidFill>
                <a:schemeClr val="bg1"/>
              </a:solidFill>
            </a:rPr>
            <a:t>турецьких</a:t>
          </a:r>
          <a:r>
            <a:rPr lang="ru-RU" sz="1800" i="1" dirty="0" smtClean="0">
              <a:solidFill>
                <a:schemeClr val="bg1"/>
              </a:solidFill>
            </a:rPr>
            <a:t> </a:t>
          </a:r>
          <a:r>
            <a:rPr lang="ru-RU" sz="1800" i="1" dirty="0" err="1" smtClean="0">
              <a:solidFill>
                <a:schemeClr val="bg1"/>
              </a:solidFill>
            </a:rPr>
            <a:t>фортецях</a:t>
          </a:r>
          <a:r>
            <a:rPr lang="ru-RU" sz="1800" i="1" dirty="0" smtClean="0">
              <a:solidFill>
                <a:schemeClr val="bg1"/>
              </a:solidFill>
            </a:rPr>
            <a:t> -  </a:t>
          </a:r>
          <a:r>
            <a:rPr lang="ru-RU" sz="1800" i="1" dirty="0" err="1" smtClean="0">
              <a:solidFill>
                <a:schemeClr val="bg1"/>
              </a:solidFill>
            </a:rPr>
            <a:t>Акерману</a:t>
          </a:r>
          <a:r>
            <a:rPr lang="ru-RU" sz="1800" i="1" dirty="0" smtClean="0">
              <a:solidFill>
                <a:schemeClr val="bg1"/>
              </a:solidFill>
            </a:rPr>
            <a:t>, </a:t>
          </a:r>
          <a:r>
            <a:rPr lang="ru-RU" sz="1800" i="1" dirty="0" err="1" smtClean="0">
              <a:solidFill>
                <a:schemeClr val="bg1"/>
              </a:solidFill>
            </a:rPr>
            <a:t>Кілії</a:t>
          </a:r>
          <a:r>
            <a:rPr lang="ru-RU" sz="1800" i="1" dirty="0" smtClean="0">
              <a:solidFill>
                <a:schemeClr val="bg1"/>
              </a:solidFill>
            </a:rPr>
            <a:t>, </a:t>
          </a:r>
          <a:r>
            <a:rPr lang="ru-RU" sz="1800" i="1" dirty="0" err="1" smtClean="0">
              <a:solidFill>
                <a:schemeClr val="bg1"/>
              </a:solidFill>
            </a:rPr>
            <a:t>Варні</a:t>
          </a:r>
          <a:r>
            <a:rPr lang="ru-RU" sz="1800" i="1" dirty="0" smtClean="0">
              <a:solidFill>
                <a:schemeClr val="bg1"/>
              </a:solidFill>
            </a:rPr>
            <a:t>. </a:t>
          </a:r>
          <a:endParaRPr lang="ru-RU" sz="900" dirty="0"/>
        </a:p>
      </dgm:t>
    </dgm:pt>
    <dgm:pt modelId="{E2ED19C9-41B2-457B-93A8-E10D0F47DFB8}" type="parTrans" cxnId="{F3172623-A845-4180-AAC3-7FEE87717F94}">
      <dgm:prSet/>
      <dgm:spPr/>
      <dgm:t>
        <a:bodyPr/>
        <a:lstStyle/>
        <a:p>
          <a:endParaRPr lang="ru-RU"/>
        </a:p>
      </dgm:t>
    </dgm:pt>
    <dgm:pt modelId="{67BFA336-D7E3-49B9-B535-35146D49505B}" type="sibTrans" cxnId="{F3172623-A845-4180-AAC3-7FEE87717F94}">
      <dgm:prSet/>
      <dgm:spPr/>
      <dgm:t>
        <a:bodyPr/>
        <a:lstStyle/>
        <a:p>
          <a:endParaRPr lang="ru-RU"/>
        </a:p>
      </dgm:t>
    </dgm:pt>
    <dgm:pt modelId="{679C75DF-359E-4F0E-8BBB-7F19325267C2}">
      <dgm:prSet phldrT="[Текст]"/>
      <dgm:spPr>
        <a:solidFill>
          <a:schemeClr val="accent3">
            <a:lumMod val="60000"/>
            <a:lumOff val="40000"/>
          </a:schemeClr>
        </a:solidFill>
      </dgm:spPr>
      <dgm:t>
        <a:bodyPr/>
        <a:lstStyle/>
        <a:p>
          <a:r>
            <a:rPr lang="ru-RU" dirty="0" err="1" smtClean="0">
              <a:solidFill>
                <a:schemeClr val="bg1"/>
              </a:solidFill>
            </a:rPr>
            <a:t>Осінь</a:t>
          </a:r>
          <a:r>
            <a:rPr lang="ru-RU" dirty="0" smtClean="0">
              <a:solidFill>
                <a:schemeClr val="bg1"/>
              </a:solidFill>
            </a:rPr>
            <a:t> 1608</a:t>
          </a:r>
          <a:endParaRPr lang="ru-RU" dirty="0">
            <a:solidFill>
              <a:schemeClr val="bg1"/>
            </a:solidFill>
          </a:endParaRPr>
        </a:p>
      </dgm:t>
    </dgm:pt>
    <dgm:pt modelId="{59CA7370-8D2A-4F5D-AF71-B5173B662AD8}" type="parTrans" cxnId="{BFC61765-E3CD-4875-98E3-952EC70B675D}">
      <dgm:prSet/>
      <dgm:spPr/>
      <dgm:t>
        <a:bodyPr/>
        <a:lstStyle/>
        <a:p>
          <a:endParaRPr lang="ru-RU"/>
        </a:p>
      </dgm:t>
    </dgm:pt>
    <dgm:pt modelId="{90C6C3CF-4780-413A-BEF3-94969EE7C3BA}" type="sibTrans" cxnId="{BFC61765-E3CD-4875-98E3-952EC70B675D}">
      <dgm:prSet/>
      <dgm:spPr/>
      <dgm:t>
        <a:bodyPr/>
        <a:lstStyle/>
        <a:p>
          <a:endParaRPr lang="ru-RU"/>
        </a:p>
      </dgm:t>
    </dgm:pt>
    <dgm:pt modelId="{688588BB-30EF-4B72-9E01-9CD8BC489BCA}">
      <dgm:prSet phldrT="[Текст]" custT="1"/>
      <dgm:spPr>
        <a:solidFill>
          <a:schemeClr val="accent2">
            <a:lumMod val="20000"/>
            <a:lumOff val="80000"/>
            <a:alpha val="90000"/>
          </a:schemeClr>
        </a:solidFill>
      </dgm:spPr>
      <dgm:t>
        <a:bodyPr/>
        <a:lstStyle/>
        <a:p>
          <a:r>
            <a:rPr lang="ru-RU" sz="1800" i="1" dirty="0" err="1" smtClean="0">
              <a:solidFill>
                <a:schemeClr val="bg1"/>
              </a:solidFill>
            </a:rPr>
            <a:t>Запорожці</a:t>
          </a:r>
          <a:r>
            <a:rPr lang="ru-RU" sz="1800" i="1" dirty="0" smtClean="0">
              <a:solidFill>
                <a:schemeClr val="bg1"/>
              </a:solidFill>
            </a:rPr>
            <a:t> </a:t>
          </a:r>
          <a:r>
            <a:rPr lang="ru-RU" sz="1800" i="1" dirty="0" err="1" smtClean="0">
              <a:solidFill>
                <a:schemeClr val="bg1"/>
              </a:solidFill>
            </a:rPr>
            <a:t>здобули</a:t>
          </a:r>
          <a:r>
            <a:rPr lang="ru-RU" sz="1800" i="1" dirty="0" smtClean="0">
              <a:solidFill>
                <a:schemeClr val="bg1"/>
              </a:solidFill>
            </a:rPr>
            <a:t> Перекоп, а </a:t>
          </a:r>
          <a:r>
            <a:rPr lang="ru-RU" sz="1800" i="1" dirty="0" err="1" smtClean="0">
              <a:solidFill>
                <a:schemeClr val="bg1"/>
              </a:solidFill>
            </a:rPr>
            <a:t>невдовзі</a:t>
          </a:r>
          <a:r>
            <a:rPr lang="ru-RU" sz="1800" i="1" dirty="0" smtClean="0">
              <a:solidFill>
                <a:schemeClr val="bg1"/>
              </a:solidFill>
            </a:rPr>
            <a:t> — </a:t>
          </a:r>
          <a:r>
            <a:rPr lang="ru-RU" sz="1800" i="1" dirty="0" err="1" smtClean="0">
              <a:solidFill>
                <a:schemeClr val="bg1"/>
              </a:solidFill>
            </a:rPr>
            <a:t>Ізмаїл</a:t>
          </a:r>
          <a:r>
            <a:rPr lang="ru-RU" sz="1800" i="1" dirty="0" smtClean="0">
              <a:solidFill>
                <a:schemeClr val="bg1"/>
              </a:solidFill>
            </a:rPr>
            <a:t>, </a:t>
          </a:r>
          <a:r>
            <a:rPr lang="ru-RU" sz="1800" i="1" dirty="0" err="1" smtClean="0">
              <a:solidFill>
                <a:schemeClr val="bg1"/>
              </a:solidFill>
            </a:rPr>
            <a:t>Кілію</a:t>
          </a:r>
          <a:r>
            <a:rPr lang="ru-RU" sz="1800" i="1" dirty="0" smtClean="0">
              <a:solidFill>
                <a:schemeClr val="bg1"/>
              </a:solidFill>
            </a:rPr>
            <a:t> та </a:t>
          </a:r>
          <a:r>
            <a:rPr lang="ru-RU" sz="1800" i="1" dirty="0" err="1" smtClean="0">
              <a:solidFill>
                <a:schemeClr val="bg1"/>
              </a:solidFill>
            </a:rPr>
            <a:t>Акерман</a:t>
          </a:r>
          <a:r>
            <a:rPr lang="ru-RU" sz="1800" i="1" dirty="0" smtClean="0">
              <a:solidFill>
                <a:schemeClr val="bg1"/>
              </a:solidFill>
            </a:rPr>
            <a:t>.</a:t>
          </a:r>
          <a:endParaRPr lang="ru-RU" sz="1800" dirty="0"/>
        </a:p>
      </dgm:t>
    </dgm:pt>
    <dgm:pt modelId="{301C917E-47A9-49AA-BB62-9FF482C2D485}" type="parTrans" cxnId="{50DA5045-80F1-4C35-930A-B14CA259D74A}">
      <dgm:prSet/>
      <dgm:spPr/>
      <dgm:t>
        <a:bodyPr/>
        <a:lstStyle/>
        <a:p>
          <a:endParaRPr lang="ru-RU"/>
        </a:p>
      </dgm:t>
    </dgm:pt>
    <dgm:pt modelId="{04666A34-AAAE-47BB-8205-25BACD27E485}" type="sibTrans" cxnId="{50DA5045-80F1-4C35-930A-B14CA259D74A}">
      <dgm:prSet/>
      <dgm:spPr/>
      <dgm:t>
        <a:bodyPr/>
        <a:lstStyle/>
        <a:p>
          <a:endParaRPr lang="ru-RU"/>
        </a:p>
      </dgm:t>
    </dgm:pt>
    <dgm:pt modelId="{346EEE23-BC9C-44E6-8DD4-8E4D17496D9E}">
      <dgm:prSet phldrT="[Текст]"/>
      <dgm:spPr>
        <a:solidFill>
          <a:schemeClr val="accent3">
            <a:lumMod val="40000"/>
            <a:lumOff val="60000"/>
          </a:schemeClr>
        </a:solidFill>
      </dgm:spPr>
      <dgm:t>
        <a:bodyPr/>
        <a:lstStyle/>
        <a:p>
          <a:r>
            <a:rPr lang="ru-RU" dirty="0" smtClean="0">
              <a:solidFill>
                <a:schemeClr val="bg1"/>
              </a:solidFill>
            </a:rPr>
            <a:t>1614</a:t>
          </a:r>
          <a:endParaRPr lang="ru-RU" dirty="0">
            <a:solidFill>
              <a:schemeClr val="bg1"/>
            </a:solidFill>
          </a:endParaRPr>
        </a:p>
      </dgm:t>
    </dgm:pt>
    <dgm:pt modelId="{E6C84CD3-74A9-4039-A431-353DB2CFC7CA}" type="parTrans" cxnId="{97D01AEB-CA17-4B27-83A1-F3224AC68890}">
      <dgm:prSet/>
      <dgm:spPr/>
      <dgm:t>
        <a:bodyPr/>
        <a:lstStyle/>
        <a:p>
          <a:endParaRPr lang="ru-RU"/>
        </a:p>
      </dgm:t>
    </dgm:pt>
    <dgm:pt modelId="{B5504658-FEA4-463F-BBFD-CA5F5A58F519}" type="sibTrans" cxnId="{97D01AEB-CA17-4B27-83A1-F3224AC68890}">
      <dgm:prSet/>
      <dgm:spPr/>
      <dgm:t>
        <a:bodyPr/>
        <a:lstStyle/>
        <a:p>
          <a:endParaRPr lang="ru-RU"/>
        </a:p>
      </dgm:t>
    </dgm:pt>
    <dgm:pt modelId="{FF2F93B6-035F-4C0C-BF33-E20EC4D34CAD}">
      <dgm:prSet phldrT="[Текст]" custT="1"/>
      <dgm:spPr>
        <a:solidFill>
          <a:schemeClr val="accent2">
            <a:lumMod val="20000"/>
            <a:lumOff val="80000"/>
            <a:alpha val="90000"/>
          </a:schemeClr>
        </a:solidFill>
      </dgm:spPr>
      <dgm:t>
        <a:bodyPr/>
        <a:lstStyle/>
        <a:p>
          <a:r>
            <a:rPr lang="ru-RU" sz="1800" i="1" dirty="0" err="1" smtClean="0">
              <a:solidFill>
                <a:schemeClr val="bg1"/>
              </a:solidFill>
            </a:rPr>
            <a:t>Флотилія</a:t>
          </a:r>
          <a:r>
            <a:rPr lang="ru-RU" sz="1800" i="1" dirty="0" smtClean="0">
              <a:solidFill>
                <a:schemeClr val="bg1"/>
              </a:solidFill>
            </a:rPr>
            <a:t> </a:t>
          </a:r>
          <a:r>
            <a:rPr lang="ru-RU" sz="1800" i="1" dirty="0" err="1" smtClean="0">
              <a:solidFill>
                <a:schemeClr val="bg1"/>
              </a:solidFill>
            </a:rPr>
            <a:t>козацьких</a:t>
          </a:r>
          <a:r>
            <a:rPr lang="ru-RU" sz="1800" i="1" dirty="0" smtClean="0">
              <a:solidFill>
                <a:schemeClr val="bg1"/>
              </a:solidFill>
            </a:rPr>
            <a:t> </a:t>
          </a:r>
          <a:r>
            <a:rPr lang="ru-RU" sz="1800" i="1" dirty="0" err="1" smtClean="0">
              <a:solidFill>
                <a:schemeClr val="bg1"/>
              </a:solidFill>
            </a:rPr>
            <a:t>чайок</a:t>
          </a:r>
          <a:r>
            <a:rPr lang="ru-RU" sz="1800" i="1" dirty="0" smtClean="0">
              <a:solidFill>
                <a:schemeClr val="bg1"/>
              </a:solidFill>
            </a:rPr>
            <a:t> </a:t>
          </a:r>
          <a:r>
            <a:rPr lang="ru-RU" sz="1800" i="1" dirty="0" err="1" smtClean="0">
              <a:solidFill>
                <a:schemeClr val="bg1"/>
              </a:solidFill>
            </a:rPr>
            <a:t>перетнула</a:t>
          </a:r>
          <a:r>
            <a:rPr lang="ru-RU" sz="1800" i="1" dirty="0" smtClean="0">
              <a:solidFill>
                <a:schemeClr val="bg1"/>
              </a:solidFill>
            </a:rPr>
            <a:t> </a:t>
          </a:r>
          <a:r>
            <a:rPr lang="ru-RU" sz="1800" i="1" dirty="0" err="1" smtClean="0">
              <a:solidFill>
                <a:schemeClr val="bg1"/>
              </a:solidFill>
            </a:rPr>
            <a:t>Чорне</a:t>
          </a:r>
          <a:r>
            <a:rPr lang="ru-RU" sz="1800" i="1" dirty="0" smtClean="0">
              <a:solidFill>
                <a:schemeClr val="bg1"/>
              </a:solidFill>
            </a:rPr>
            <a:t> море. </a:t>
          </a:r>
          <a:r>
            <a:rPr lang="ru-RU" sz="1800" i="1" dirty="0" err="1" smtClean="0">
              <a:solidFill>
                <a:schemeClr val="bg1"/>
              </a:solidFill>
            </a:rPr>
            <a:t>Висадивши</a:t>
          </a:r>
          <a:r>
            <a:rPr lang="ru-RU" sz="1800" i="1" dirty="0" smtClean="0">
              <a:solidFill>
                <a:schemeClr val="bg1"/>
              </a:solidFill>
            </a:rPr>
            <a:t> </a:t>
          </a:r>
          <a:r>
            <a:rPr lang="ru-RU" sz="1800" i="1" dirty="0" err="1" smtClean="0">
              <a:solidFill>
                <a:schemeClr val="bg1"/>
              </a:solidFill>
            </a:rPr>
            <a:t>під</a:t>
          </a:r>
          <a:r>
            <a:rPr lang="ru-RU" sz="1800" i="1" dirty="0" smtClean="0">
              <a:solidFill>
                <a:schemeClr val="bg1"/>
              </a:solidFill>
            </a:rPr>
            <a:t> Трапезундом, </a:t>
          </a:r>
          <a:r>
            <a:rPr lang="ru-RU" sz="1800" i="1" dirty="0" err="1" smtClean="0">
              <a:solidFill>
                <a:schemeClr val="bg1"/>
              </a:solidFill>
            </a:rPr>
            <a:t>козаки</a:t>
          </a:r>
          <a:r>
            <a:rPr lang="ru-RU" sz="1800" i="1" dirty="0" smtClean="0">
              <a:solidFill>
                <a:schemeClr val="bg1"/>
              </a:solidFill>
            </a:rPr>
            <a:t> </a:t>
          </a:r>
          <a:r>
            <a:rPr lang="ru-RU" sz="1800" i="1" dirty="0" err="1" smtClean="0">
              <a:solidFill>
                <a:schemeClr val="bg1"/>
              </a:solidFill>
            </a:rPr>
            <a:t>переможним</a:t>
          </a:r>
          <a:r>
            <a:rPr lang="ru-RU" sz="1800" i="1" dirty="0" smtClean="0">
              <a:solidFill>
                <a:schemeClr val="bg1"/>
              </a:solidFill>
            </a:rPr>
            <a:t> походом </a:t>
          </a:r>
          <a:r>
            <a:rPr lang="ru-RU" sz="1800" i="1" dirty="0" err="1" smtClean="0">
              <a:solidFill>
                <a:schemeClr val="bg1"/>
              </a:solidFill>
            </a:rPr>
            <a:t>пройшли</a:t>
          </a:r>
          <a:r>
            <a:rPr lang="ru-RU" sz="1800" i="1" dirty="0" smtClean="0">
              <a:solidFill>
                <a:schemeClr val="bg1"/>
              </a:solidFill>
            </a:rPr>
            <a:t> по </a:t>
          </a:r>
          <a:r>
            <a:rPr lang="ru-RU" sz="1800" i="1" dirty="0" err="1" smtClean="0">
              <a:solidFill>
                <a:schemeClr val="bg1"/>
              </a:solidFill>
            </a:rPr>
            <a:t>турецькому</a:t>
          </a:r>
          <a:r>
            <a:rPr lang="ru-RU" sz="1800" i="1" dirty="0" smtClean="0">
              <a:solidFill>
                <a:schemeClr val="bg1"/>
              </a:solidFill>
            </a:rPr>
            <a:t> </a:t>
          </a:r>
          <a:r>
            <a:rPr lang="ru-RU" sz="1800" i="1" dirty="0" err="1" smtClean="0">
              <a:solidFill>
                <a:schemeClr val="bg1"/>
              </a:solidFill>
            </a:rPr>
            <a:t>узбережжю</a:t>
          </a:r>
          <a:r>
            <a:rPr lang="ru-RU" sz="1800" i="1" dirty="0" smtClean="0">
              <a:solidFill>
                <a:schemeClr val="bg1"/>
              </a:solidFill>
            </a:rPr>
            <a:t>, </a:t>
          </a:r>
          <a:r>
            <a:rPr lang="ru-RU" sz="1800" i="1" dirty="0" err="1" smtClean="0">
              <a:solidFill>
                <a:schemeClr val="bg1"/>
              </a:solidFill>
            </a:rPr>
            <a:t>здобули</a:t>
          </a:r>
          <a:r>
            <a:rPr lang="ru-RU" sz="1800" i="1" dirty="0" smtClean="0">
              <a:solidFill>
                <a:schemeClr val="bg1"/>
              </a:solidFill>
            </a:rPr>
            <a:t> Синоп, </a:t>
          </a:r>
          <a:r>
            <a:rPr lang="ru-RU" sz="1800" i="1" dirty="0" err="1" smtClean="0">
              <a:solidFill>
                <a:schemeClr val="bg1"/>
              </a:solidFill>
            </a:rPr>
            <a:t>знищили</a:t>
          </a:r>
          <a:r>
            <a:rPr lang="ru-RU" sz="1800" i="1" dirty="0" smtClean="0">
              <a:solidFill>
                <a:schemeClr val="bg1"/>
              </a:solidFill>
            </a:rPr>
            <a:t> </a:t>
          </a:r>
          <a:r>
            <a:rPr lang="ru-RU" sz="1800" i="1" dirty="0" err="1" smtClean="0">
              <a:solidFill>
                <a:schemeClr val="bg1"/>
              </a:solidFill>
            </a:rPr>
            <a:t>гарнізон</a:t>
          </a:r>
          <a:r>
            <a:rPr lang="ru-RU" sz="1800" i="1" dirty="0" smtClean="0">
              <a:solidFill>
                <a:schemeClr val="bg1"/>
              </a:solidFill>
            </a:rPr>
            <a:t> </a:t>
          </a:r>
          <a:r>
            <a:rPr lang="ru-RU" sz="1800" i="1" dirty="0" err="1" smtClean="0">
              <a:solidFill>
                <a:schemeClr val="bg1"/>
              </a:solidFill>
            </a:rPr>
            <a:t>фортеці</a:t>
          </a:r>
          <a:r>
            <a:rPr lang="ru-RU" sz="1800" i="1" dirty="0" smtClean="0">
              <a:solidFill>
                <a:schemeClr val="bg1"/>
              </a:solidFill>
            </a:rPr>
            <a:t>, арсенал, спалили </a:t>
          </a:r>
          <a:r>
            <a:rPr lang="ru-RU" sz="1800" i="1" dirty="0" err="1" smtClean="0">
              <a:solidFill>
                <a:schemeClr val="bg1"/>
              </a:solidFill>
            </a:rPr>
            <a:t>місто</a:t>
          </a:r>
          <a:r>
            <a:rPr lang="ru-RU" sz="1800" i="1" dirty="0" smtClean="0">
              <a:solidFill>
                <a:schemeClr val="bg1"/>
              </a:solidFill>
            </a:rPr>
            <a:t> </a:t>
          </a:r>
          <a:r>
            <a:rPr lang="ru-RU" sz="1800" i="1" dirty="0" err="1" smtClean="0">
              <a:solidFill>
                <a:schemeClr val="bg1"/>
              </a:solidFill>
            </a:rPr>
            <a:t>й</a:t>
          </a:r>
          <a:r>
            <a:rPr lang="ru-RU" sz="1800" i="1" dirty="0" smtClean="0">
              <a:solidFill>
                <a:schemeClr val="bg1"/>
              </a:solidFill>
            </a:rPr>
            <a:t> </a:t>
          </a:r>
          <a:r>
            <a:rPr lang="ru-RU" sz="1800" i="1" dirty="0" err="1" smtClean="0">
              <a:solidFill>
                <a:schemeClr val="bg1"/>
              </a:solidFill>
            </a:rPr>
            <a:t>кораблі</a:t>
          </a:r>
          <a:r>
            <a:rPr lang="ru-RU" sz="1800" i="1" dirty="0" smtClean="0">
              <a:solidFill>
                <a:schemeClr val="bg1"/>
              </a:solidFill>
            </a:rPr>
            <a:t> </a:t>
          </a:r>
          <a:r>
            <a:rPr lang="ru-RU" sz="1800" i="1" dirty="0" err="1" smtClean="0">
              <a:solidFill>
                <a:schemeClr val="bg1"/>
              </a:solidFill>
            </a:rPr>
            <a:t>турків</a:t>
          </a:r>
          <a:r>
            <a:rPr lang="ru-RU" sz="1800" i="1" dirty="0" smtClean="0">
              <a:solidFill>
                <a:schemeClr val="bg1"/>
              </a:solidFill>
            </a:rPr>
            <a:t>.</a:t>
          </a:r>
          <a:endParaRPr lang="ru-RU" sz="1800" dirty="0"/>
        </a:p>
      </dgm:t>
    </dgm:pt>
    <dgm:pt modelId="{88E49AA9-88B5-479B-9C83-9E1A51FCACAD}" type="parTrans" cxnId="{18EC9F93-87BE-4ABF-A94E-9D21B26CF2CD}">
      <dgm:prSet/>
      <dgm:spPr/>
      <dgm:t>
        <a:bodyPr/>
        <a:lstStyle/>
        <a:p>
          <a:endParaRPr lang="ru-RU"/>
        </a:p>
      </dgm:t>
    </dgm:pt>
    <dgm:pt modelId="{4B4B321E-3CA5-4A03-B8FD-F811F4146132}" type="sibTrans" cxnId="{18EC9F93-87BE-4ABF-A94E-9D21B26CF2CD}">
      <dgm:prSet/>
      <dgm:spPr/>
      <dgm:t>
        <a:bodyPr/>
        <a:lstStyle/>
        <a:p>
          <a:endParaRPr lang="ru-RU"/>
        </a:p>
      </dgm:t>
    </dgm:pt>
    <dgm:pt modelId="{B40166B0-C371-4409-8E8B-08778DDC016A}">
      <dgm:prSet phldrT="[Текст]"/>
      <dgm:spPr>
        <a:solidFill>
          <a:schemeClr val="accent3">
            <a:lumMod val="20000"/>
            <a:lumOff val="80000"/>
          </a:schemeClr>
        </a:solidFill>
      </dgm:spPr>
      <dgm:t>
        <a:bodyPr/>
        <a:lstStyle/>
        <a:p>
          <a:r>
            <a:rPr lang="ru-RU" dirty="0" smtClean="0">
              <a:solidFill>
                <a:schemeClr val="bg1"/>
              </a:solidFill>
            </a:rPr>
            <a:t>1615</a:t>
          </a:r>
          <a:endParaRPr lang="ru-RU" dirty="0">
            <a:solidFill>
              <a:schemeClr val="bg1"/>
            </a:solidFill>
          </a:endParaRPr>
        </a:p>
      </dgm:t>
    </dgm:pt>
    <dgm:pt modelId="{3E264C61-BF40-427F-8F94-0CA2A24DDDA2}" type="parTrans" cxnId="{78523AEA-202A-401F-97D9-1B1201EF23F0}">
      <dgm:prSet/>
      <dgm:spPr/>
      <dgm:t>
        <a:bodyPr/>
        <a:lstStyle/>
        <a:p>
          <a:endParaRPr lang="ru-RU"/>
        </a:p>
      </dgm:t>
    </dgm:pt>
    <dgm:pt modelId="{D199E54B-8A15-4FA9-AF1B-127BAA9F9226}" type="sibTrans" cxnId="{78523AEA-202A-401F-97D9-1B1201EF23F0}">
      <dgm:prSet/>
      <dgm:spPr/>
      <dgm:t>
        <a:bodyPr/>
        <a:lstStyle/>
        <a:p>
          <a:endParaRPr lang="ru-RU"/>
        </a:p>
      </dgm:t>
    </dgm:pt>
    <dgm:pt modelId="{49734679-AD40-47F1-BB39-37176EBF2BD9}">
      <dgm:prSet custT="1"/>
      <dgm:spPr>
        <a:solidFill>
          <a:schemeClr val="accent2">
            <a:lumMod val="20000"/>
            <a:lumOff val="80000"/>
          </a:schemeClr>
        </a:solidFill>
      </dgm:spPr>
      <dgm:t>
        <a:bodyPr/>
        <a:lstStyle/>
        <a:p>
          <a:r>
            <a:rPr lang="ru-RU" sz="1800" i="1" dirty="0" smtClean="0">
              <a:solidFill>
                <a:schemeClr val="bg1"/>
              </a:solidFill>
            </a:rPr>
            <a:t>На 80 чайках вони рушили на </a:t>
          </a:r>
          <a:r>
            <a:rPr lang="ru-RU" sz="1800" i="1" dirty="0" err="1" smtClean="0">
              <a:solidFill>
                <a:schemeClr val="bg1"/>
              </a:solidFill>
            </a:rPr>
            <a:t>турецьку</a:t>
          </a:r>
          <a:r>
            <a:rPr lang="ru-RU" sz="1800" i="1" dirty="0" smtClean="0">
              <a:solidFill>
                <a:schemeClr val="bg1"/>
              </a:solidFill>
            </a:rPr>
            <a:t> </a:t>
          </a:r>
          <a:r>
            <a:rPr lang="ru-RU" sz="1800" i="1" dirty="0" err="1" smtClean="0">
              <a:solidFill>
                <a:schemeClr val="bg1"/>
              </a:solidFill>
            </a:rPr>
            <a:t>столицю</a:t>
          </a:r>
          <a:r>
            <a:rPr lang="ru-RU" sz="1800" i="1" dirty="0" smtClean="0">
              <a:solidFill>
                <a:schemeClr val="bg1"/>
              </a:solidFill>
            </a:rPr>
            <a:t>, де, </a:t>
          </a:r>
          <a:r>
            <a:rPr lang="ru-RU" sz="1800" i="1" dirty="0" err="1" smtClean="0">
              <a:solidFill>
                <a:schemeClr val="bg1"/>
              </a:solidFill>
            </a:rPr>
            <a:t>крім</a:t>
          </a:r>
          <a:r>
            <a:rPr lang="ru-RU" sz="1800" i="1" dirty="0" smtClean="0">
              <a:solidFill>
                <a:schemeClr val="bg1"/>
              </a:solidFill>
            </a:rPr>
            <a:t> флоту, стояла </a:t>
          </a:r>
          <a:r>
            <a:rPr lang="ru-RU" sz="1800" i="1" dirty="0" err="1" smtClean="0">
              <a:solidFill>
                <a:schemeClr val="bg1"/>
              </a:solidFill>
            </a:rPr>
            <a:t>султанська</a:t>
          </a:r>
          <a:r>
            <a:rPr lang="ru-RU" sz="1800" i="1" dirty="0" smtClean="0">
              <a:solidFill>
                <a:schemeClr val="bg1"/>
              </a:solidFill>
            </a:rPr>
            <a:t> </a:t>
          </a:r>
          <a:r>
            <a:rPr lang="ru-RU" sz="1800" i="1" dirty="0" err="1" smtClean="0">
              <a:solidFill>
                <a:schemeClr val="bg1"/>
              </a:solidFill>
            </a:rPr>
            <a:t>гвардія</a:t>
          </a:r>
          <a:r>
            <a:rPr lang="ru-RU" sz="1800" i="1" dirty="0" smtClean="0">
              <a:solidFill>
                <a:schemeClr val="bg1"/>
              </a:solidFill>
            </a:rPr>
            <a:t> </a:t>
          </a:r>
          <a:r>
            <a:rPr lang="ru-RU" sz="1800" i="1" dirty="0" err="1" smtClean="0">
              <a:solidFill>
                <a:schemeClr val="bg1"/>
              </a:solidFill>
            </a:rPr>
            <a:t>із</a:t>
          </a:r>
          <a:r>
            <a:rPr lang="ru-RU" sz="1800" i="1" dirty="0" smtClean="0">
              <a:solidFill>
                <a:schemeClr val="bg1"/>
              </a:solidFill>
            </a:rPr>
            <a:t> 30 тис. </a:t>
          </a:r>
          <a:r>
            <a:rPr lang="ru-RU" sz="1800" i="1" dirty="0" err="1" smtClean="0">
              <a:solidFill>
                <a:schemeClr val="bg1"/>
              </a:solidFill>
            </a:rPr>
            <a:t>вояків</a:t>
          </a:r>
          <a:r>
            <a:rPr lang="ru-RU" sz="1800" i="1" dirty="0" smtClean="0">
              <a:solidFill>
                <a:schemeClr val="bg1"/>
              </a:solidFill>
            </a:rPr>
            <a:t>. </a:t>
          </a:r>
          <a:r>
            <a:rPr lang="ru-RU" sz="1800" i="1" dirty="0" err="1" smtClean="0">
              <a:solidFill>
                <a:schemeClr val="bg1"/>
              </a:solidFill>
            </a:rPr>
            <a:t>Козаки</a:t>
          </a:r>
          <a:r>
            <a:rPr lang="ru-RU" sz="1800" i="1" dirty="0" smtClean="0">
              <a:solidFill>
                <a:schemeClr val="bg1"/>
              </a:solidFill>
            </a:rPr>
            <a:t> спалили </a:t>
          </a:r>
          <a:r>
            <a:rPr lang="ru-RU" sz="1800" i="1" dirty="0" err="1" smtClean="0">
              <a:solidFill>
                <a:schemeClr val="bg1"/>
              </a:solidFill>
            </a:rPr>
            <a:t>портові</a:t>
          </a:r>
          <a:r>
            <a:rPr lang="ru-RU" sz="1800" i="1" dirty="0" smtClean="0">
              <a:solidFill>
                <a:schemeClr val="bg1"/>
              </a:solidFill>
            </a:rPr>
            <a:t> </a:t>
          </a:r>
          <a:r>
            <a:rPr lang="ru-RU" sz="1800" i="1" dirty="0" err="1" smtClean="0">
              <a:solidFill>
                <a:schemeClr val="bg1"/>
              </a:solidFill>
            </a:rPr>
            <a:t>споруди</a:t>
          </a:r>
          <a:r>
            <a:rPr lang="ru-RU" sz="1800" i="1" dirty="0" smtClean="0">
              <a:solidFill>
                <a:schemeClr val="bg1"/>
              </a:solidFill>
            </a:rPr>
            <a:t> </a:t>
          </a:r>
          <a:r>
            <a:rPr lang="ru-RU" sz="1800" i="1" dirty="0" err="1" smtClean="0">
              <a:solidFill>
                <a:schemeClr val="bg1"/>
              </a:solidFill>
            </a:rPr>
            <a:t>й</a:t>
          </a:r>
          <a:r>
            <a:rPr lang="ru-RU" sz="1800" i="1" dirty="0" smtClean="0">
              <a:solidFill>
                <a:schemeClr val="bg1"/>
              </a:solidFill>
            </a:rPr>
            <a:t> повернули назад. </a:t>
          </a:r>
          <a:r>
            <a:rPr lang="ru-RU" sz="1800" i="1" dirty="0" err="1" smtClean="0">
              <a:solidFill>
                <a:schemeClr val="bg1"/>
              </a:solidFill>
            </a:rPr>
            <a:t>Розлючений</a:t>
          </a:r>
          <a:r>
            <a:rPr lang="ru-RU" sz="1800" i="1" dirty="0" smtClean="0">
              <a:solidFill>
                <a:schemeClr val="bg1"/>
              </a:solidFill>
            </a:rPr>
            <a:t> султан </a:t>
          </a:r>
          <a:r>
            <a:rPr lang="ru-RU" sz="1800" i="1" dirty="0" err="1" smtClean="0">
              <a:solidFill>
                <a:schemeClr val="bg1"/>
              </a:solidFill>
            </a:rPr>
            <a:t>вкотре</a:t>
          </a:r>
          <a:r>
            <a:rPr lang="ru-RU" sz="1800" i="1" dirty="0" smtClean="0">
              <a:solidFill>
                <a:schemeClr val="bg1"/>
              </a:solidFill>
            </a:rPr>
            <a:t> наказав </a:t>
          </a:r>
          <a:r>
            <a:rPr lang="ru-RU" sz="1800" i="1" dirty="0" err="1" smtClean="0">
              <a:solidFill>
                <a:schemeClr val="bg1"/>
              </a:solidFill>
            </a:rPr>
            <a:t>наздогнати</a:t>
          </a:r>
          <a:r>
            <a:rPr lang="ru-RU" sz="1800" i="1" dirty="0" smtClean="0">
              <a:solidFill>
                <a:schemeClr val="bg1"/>
              </a:solidFill>
            </a:rPr>
            <a:t> </a:t>
          </a:r>
          <a:r>
            <a:rPr lang="ru-RU" sz="1800" i="1" dirty="0" err="1" smtClean="0">
              <a:solidFill>
                <a:schemeClr val="bg1"/>
              </a:solidFill>
            </a:rPr>
            <a:t>й</a:t>
          </a:r>
          <a:r>
            <a:rPr lang="ru-RU" sz="1800" i="1" dirty="0" smtClean="0">
              <a:solidFill>
                <a:schemeClr val="bg1"/>
              </a:solidFill>
            </a:rPr>
            <a:t> </a:t>
          </a:r>
          <a:r>
            <a:rPr lang="ru-RU" sz="1800" i="1" dirty="0" err="1" smtClean="0">
              <a:solidFill>
                <a:schemeClr val="bg1"/>
              </a:solidFill>
            </a:rPr>
            <a:t>знищити</a:t>
          </a:r>
          <a:r>
            <a:rPr lang="ru-RU" sz="1800" i="1" dirty="0" smtClean="0">
              <a:solidFill>
                <a:schemeClr val="bg1"/>
              </a:solidFill>
            </a:rPr>
            <a:t> </a:t>
          </a:r>
          <a:r>
            <a:rPr lang="ru-RU" sz="1800" i="1" dirty="0" err="1" smtClean="0">
              <a:solidFill>
                <a:schemeClr val="bg1"/>
              </a:solidFill>
            </a:rPr>
            <a:t>зухвальців</a:t>
          </a:r>
          <a:r>
            <a:rPr lang="ru-RU" sz="1800" i="1" dirty="0" smtClean="0">
              <a:solidFill>
                <a:schemeClr val="bg1"/>
              </a:solidFill>
            </a:rPr>
            <a:t>. </a:t>
          </a:r>
          <a:r>
            <a:rPr lang="ru-RU" sz="1800" i="1" dirty="0" err="1" smtClean="0">
              <a:solidFill>
                <a:schemeClr val="bg1"/>
              </a:solidFill>
            </a:rPr>
            <a:t>Однак</a:t>
          </a:r>
          <a:r>
            <a:rPr lang="ru-RU" sz="1800" i="1" dirty="0" smtClean="0">
              <a:solidFill>
                <a:schemeClr val="bg1"/>
              </a:solidFill>
            </a:rPr>
            <a:t> </a:t>
          </a:r>
          <a:r>
            <a:rPr lang="ru-RU" sz="1800" i="1" dirty="0" err="1" smtClean="0">
              <a:solidFill>
                <a:schemeClr val="bg1"/>
              </a:solidFill>
            </a:rPr>
            <a:t>біля</a:t>
          </a:r>
          <a:r>
            <a:rPr lang="ru-RU" sz="1800" i="1" dirty="0" smtClean="0">
              <a:solidFill>
                <a:schemeClr val="bg1"/>
              </a:solidFill>
            </a:rPr>
            <a:t> Очакова </a:t>
          </a:r>
          <a:r>
            <a:rPr lang="ru-RU" sz="1800" i="1" dirty="0" err="1" smtClean="0">
              <a:solidFill>
                <a:schemeClr val="bg1"/>
              </a:solidFill>
            </a:rPr>
            <a:t>запорожці</a:t>
          </a:r>
          <a:r>
            <a:rPr lang="ru-RU" sz="1800" i="1" dirty="0" smtClean="0">
              <a:solidFill>
                <a:schemeClr val="bg1"/>
              </a:solidFill>
            </a:rPr>
            <a:t> першими напали на </a:t>
          </a:r>
          <a:r>
            <a:rPr lang="ru-RU" sz="1800" i="1" dirty="0" err="1" smtClean="0">
              <a:solidFill>
                <a:schemeClr val="bg1"/>
              </a:solidFill>
            </a:rPr>
            <a:t>турецьку</a:t>
          </a:r>
          <a:r>
            <a:rPr lang="ru-RU" sz="1800" i="1" dirty="0" smtClean="0">
              <a:solidFill>
                <a:schemeClr val="bg1"/>
              </a:solidFill>
            </a:rPr>
            <a:t> </a:t>
          </a:r>
          <a:r>
            <a:rPr lang="ru-RU" sz="1800" i="1" dirty="0" err="1" smtClean="0">
              <a:solidFill>
                <a:schemeClr val="bg1"/>
              </a:solidFill>
            </a:rPr>
            <a:t>екскадру</a:t>
          </a:r>
          <a:r>
            <a:rPr lang="ru-RU" sz="1800" i="1" dirty="0" smtClean="0">
              <a:solidFill>
                <a:schemeClr val="bg1"/>
              </a:solidFill>
            </a:rPr>
            <a:t>, </a:t>
          </a:r>
          <a:r>
            <a:rPr lang="ru-RU" sz="1800" i="1" dirty="0" err="1" smtClean="0">
              <a:solidFill>
                <a:schemeClr val="bg1"/>
              </a:solidFill>
            </a:rPr>
            <a:t>захопили</a:t>
          </a:r>
          <a:r>
            <a:rPr lang="ru-RU" sz="1800" i="1" dirty="0" smtClean="0">
              <a:solidFill>
                <a:schemeClr val="bg1"/>
              </a:solidFill>
            </a:rPr>
            <a:t> в полон старшого </a:t>
          </a:r>
          <a:r>
            <a:rPr lang="ru-RU" sz="1800" i="1" dirty="0" err="1" smtClean="0">
              <a:solidFill>
                <a:schemeClr val="bg1"/>
              </a:solidFill>
            </a:rPr>
            <a:t>експедиції</a:t>
          </a:r>
          <a:r>
            <a:rPr lang="ru-RU" sz="1800" i="1" dirty="0" smtClean="0">
              <a:solidFill>
                <a:schemeClr val="bg1"/>
              </a:solidFill>
            </a:rPr>
            <a:t>. </a:t>
          </a:r>
          <a:r>
            <a:rPr lang="ru-RU" sz="1800" i="1" dirty="0" err="1" smtClean="0">
              <a:solidFill>
                <a:schemeClr val="bg1"/>
              </a:solidFill>
            </a:rPr>
            <a:t>Захоплені</a:t>
          </a:r>
          <a:r>
            <a:rPr lang="ru-RU" sz="1800" i="1" dirty="0" smtClean="0">
              <a:solidFill>
                <a:schemeClr val="bg1"/>
              </a:solidFill>
            </a:rPr>
            <a:t> </a:t>
          </a:r>
          <a:r>
            <a:rPr lang="ru-RU" sz="1800" i="1" dirty="0" err="1" smtClean="0">
              <a:solidFill>
                <a:schemeClr val="bg1"/>
              </a:solidFill>
            </a:rPr>
            <a:t>галери</a:t>
          </a:r>
          <a:r>
            <a:rPr lang="ru-RU" sz="1800" i="1" dirty="0" smtClean="0">
              <a:solidFill>
                <a:schemeClr val="bg1"/>
              </a:solidFill>
            </a:rPr>
            <a:t> </a:t>
          </a:r>
          <a:r>
            <a:rPr lang="ru-RU" sz="1800" i="1" dirty="0" err="1" smtClean="0">
              <a:solidFill>
                <a:schemeClr val="bg1"/>
              </a:solidFill>
            </a:rPr>
            <a:t>знищили</a:t>
          </a:r>
          <a:r>
            <a:rPr lang="ru-RU" sz="1800" i="1" dirty="0" smtClean="0">
              <a:solidFill>
                <a:schemeClr val="bg1"/>
              </a:solidFill>
            </a:rPr>
            <a:t> на очах </a:t>
          </a:r>
          <a:r>
            <a:rPr lang="ru-RU" sz="1800" i="1" dirty="0" err="1" smtClean="0">
              <a:solidFill>
                <a:schemeClr val="bg1"/>
              </a:solidFill>
            </a:rPr>
            <a:t>очаківської</a:t>
          </a:r>
          <a:r>
            <a:rPr lang="ru-RU" sz="1800" i="1" dirty="0" smtClean="0">
              <a:solidFill>
                <a:schemeClr val="bg1"/>
              </a:solidFill>
            </a:rPr>
            <a:t> залоги.</a:t>
          </a:r>
          <a:endParaRPr lang="ru-RU" sz="1800" dirty="0"/>
        </a:p>
      </dgm:t>
    </dgm:pt>
    <dgm:pt modelId="{5100B7AF-90BC-4C49-A7AA-9C9E4CF58950}" type="parTrans" cxnId="{A17F9F0F-AAD7-4EEB-B4D0-4D3F56846291}">
      <dgm:prSet/>
      <dgm:spPr/>
      <dgm:t>
        <a:bodyPr/>
        <a:lstStyle/>
        <a:p>
          <a:endParaRPr lang="ru-RU"/>
        </a:p>
      </dgm:t>
    </dgm:pt>
    <dgm:pt modelId="{3F0DCF66-0634-4EB7-BE2B-9C07D2F7025C}" type="sibTrans" cxnId="{A17F9F0F-AAD7-4EEB-B4D0-4D3F56846291}">
      <dgm:prSet/>
      <dgm:spPr/>
      <dgm:t>
        <a:bodyPr/>
        <a:lstStyle/>
        <a:p>
          <a:endParaRPr lang="ru-RU"/>
        </a:p>
      </dgm:t>
    </dgm:pt>
    <dgm:pt modelId="{9ED543F0-BF3E-48FF-9E9E-EADD919C65A9}" type="pres">
      <dgm:prSet presAssocID="{95502245-2719-4D62-B81F-5CB8E1B79B6E}" presName="Name0" presStyleCnt="0">
        <dgm:presLayoutVars>
          <dgm:dir/>
          <dgm:animLvl val="lvl"/>
          <dgm:resizeHandles val="exact"/>
        </dgm:presLayoutVars>
      </dgm:prSet>
      <dgm:spPr/>
      <dgm:t>
        <a:bodyPr/>
        <a:lstStyle/>
        <a:p>
          <a:endParaRPr lang="ru-RU"/>
        </a:p>
      </dgm:t>
    </dgm:pt>
    <dgm:pt modelId="{5D057BAE-EC2B-4ADC-8969-982C3661E033}" type="pres">
      <dgm:prSet presAssocID="{D6BD1D30-1EF1-4D6D-A46B-234A5753281E}" presName="linNode" presStyleCnt="0"/>
      <dgm:spPr/>
    </dgm:pt>
    <dgm:pt modelId="{ED88114C-3D79-4F96-BA66-D4030DBBD768}" type="pres">
      <dgm:prSet presAssocID="{D6BD1D30-1EF1-4D6D-A46B-234A5753281E}" presName="parentText" presStyleLbl="node1" presStyleIdx="0" presStyleCnt="5" custScaleX="69152" custScaleY="794081" custLinFactY="59188" custLinFactNeighborX="-2681" custLinFactNeighborY="100000">
        <dgm:presLayoutVars>
          <dgm:chMax val="1"/>
          <dgm:bulletEnabled val="1"/>
        </dgm:presLayoutVars>
      </dgm:prSet>
      <dgm:spPr/>
      <dgm:t>
        <a:bodyPr/>
        <a:lstStyle/>
        <a:p>
          <a:endParaRPr lang="ru-RU"/>
        </a:p>
      </dgm:t>
    </dgm:pt>
    <dgm:pt modelId="{53BAFFC3-5AC7-41BC-80F3-026B79E187CF}" type="pres">
      <dgm:prSet presAssocID="{D6BD1D30-1EF1-4D6D-A46B-234A5753281E}" presName="descendantText" presStyleLbl="alignAccFollowNode1" presStyleIdx="0" presStyleCnt="3" custScaleX="100522" custScaleY="1349427" custLinFactY="82114" custLinFactNeighborX="15232" custLinFactNeighborY="100000">
        <dgm:presLayoutVars>
          <dgm:bulletEnabled val="1"/>
        </dgm:presLayoutVars>
      </dgm:prSet>
      <dgm:spPr/>
      <dgm:t>
        <a:bodyPr/>
        <a:lstStyle/>
        <a:p>
          <a:endParaRPr lang="ru-RU"/>
        </a:p>
      </dgm:t>
    </dgm:pt>
    <dgm:pt modelId="{A9A91420-2BFE-4527-9B58-E630DC1F7C2A}" type="pres">
      <dgm:prSet presAssocID="{92C4623E-7318-4042-AB1C-A48968BC690A}" presName="sp" presStyleCnt="0"/>
      <dgm:spPr/>
    </dgm:pt>
    <dgm:pt modelId="{56FDA13A-9C13-4AA5-A80E-BD85D5816170}" type="pres">
      <dgm:prSet presAssocID="{679C75DF-359E-4F0E-8BBB-7F19325267C2}" presName="linNode" presStyleCnt="0"/>
      <dgm:spPr/>
    </dgm:pt>
    <dgm:pt modelId="{9DF50227-1437-4E63-A2A2-0AFA92695B80}" type="pres">
      <dgm:prSet presAssocID="{679C75DF-359E-4F0E-8BBB-7F19325267C2}" presName="parentText" presStyleLbl="node1" presStyleIdx="1" presStyleCnt="5" custScaleX="68467" custScaleY="834439" custLinFactY="200000" custLinFactNeighborX="-2450" custLinFactNeighborY="227828">
        <dgm:presLayoutVars>
          <dgm:chMax val="1"/>
          <dgm:bulletEnabled val="1"/>
        </dgm:presLayoutVars>
      </dgm:prSet>
      <dgm:spPr/>
      <dgm:t>
        <a:bodyPr/>
        <a:lstStyle/>
        <a:p>
          <a:endParaRPr lang="ru-RU"/>
        </a:p>
      </dgm:t>
    </dgm:pt>
    <dgm:pt modelId="{88E910AC-2BF9-4ABF-9326-198EC8CDD271}" type="pres">
      <dgm:prSet presAssocID="{679C75DF-359E-4F0E-8BBB-7F19325267C2}" presName="descendantText" presStyleLbl="alignAccFollowNode1" presStyleIdx="1" presStyleCnt="3" custScaleX="78461" custScaleY="1367494" custLinFactY="200000" custLinFactNeighborX="16240" custLinFactNeighborY="203790">
        <dgm:presLayoutVars>
          <dgm:bulletEnabled val="1"/>
        </dgm:presLayoutVars>
      </dgm:prSet>
      <dgm:spPr/>
      <dgm:t>
        <a:bodyPr/>
        <a:lstStyle/>
        <a:p>
          <a:endParaRPr lang="ru-RU"/>
        </a:p>
      </dgm:t>
    </dgm:pt>
    <dgm:pt modelId="{4103AA16-E7E1-4312-A143-692C50F74845}" type="pres">
      <dgm:prSet presAssocID="{90C6C3CF-4780-413A-BEF3-94969EE7C3BA}" presName="sp" presStyleCnt="0"/>
      <dgm:spPr/>
    </dgm:pt>
    <dgm:pt modelId="{6AB493F0-817D-4694-BD12-91811BC3FB1A}" type="pres">
      <dgm:prSet presAssocID="{346EEE23-BC9C-44E6-8DD4-8E4D17496D9E}" presName="linNode" presStyleCnt="0"/>
      <dgm:spPr/>
    </dgm:pt>
    <dgm:pt modelId="{1133ECAD-5A09-4EE7-A1D1-B0094E9EF468}" type="pres">
      <dgm:prSet presAssocID="{346EEE23-BC9C-44E6-8DD4-8E4D17496D9E}" presName="parentText" presStyleLbl="node1" presStyleIdx="2" presStyleCnt="5" custScaleX="69747" custScaleY="961478" custLinFactY="200000" custLinFactNeighborX="-2450" custLinFactNeighborY="250840">
        <dgm:presLayoutVars>
          <dgm:chMax val="1"/>
          <dgm:bulletEnabled val="1"/>
        </dgm:presLayoutVars>
      </dgm:prSet>
      <dgm:spPr/>
      <dgm:t>
        <a:bodyPr/>
        <a:lstStyle/>
        <a:p>
          <a:endParaRPr lang="ru-RU"/>
        </a:p>
      </dgm:t>
    </dgm:pt>
    <dgm:pt modelId="{8DE75D57-5544-4E86-8CC6-12E81FBE2802}" type="pres">
      <dgm:prSet presAssocID="{346EEE23-BC9C-44E6-8DD4-8E4D17496D9E}" presName="descendantText" presStyleLbl="alignAccFollowNode1" presStyleIdx="2" presStyleCnt="3" custScaleX="86395" custScaleY="2000000" custLinFactY="392972" custLinFactNeighborX="14960" custLinFactNeighborY="400000">
        <dgm:presLayoutVars>
          <dgm:bulletEnabled val="1"/>
        </dgm:presLayoutVars>
      </dgm:prSet>
      <dgm:spPr/>
      <dgm:t>
        <a:bodyPr/>
        <a:lstStyle/>
        <a:p>
          <a:endParaRPr lang="ru-RU"/>
        </a:p>
      </dgm:t>
    </dgm:pt>
    <dgm:pt modelId="{EDB7A59D-EA17-4CF6-98FC-7F8275C19C81}" type="pres">
      <dgm:prSet presAssocID="{B5504658-FEA4-463F-BBFD-CA5F5A58F519}" presName="sp" presStyleCnt="0"/>
      <dgm:spPr/>
    </dgm:pt>
    <dgm:pt modelId="{1273A5DC-1977-463A-8AC9-8EC868C0E9EB}" type="pres">
      <dgm:prSet presAssocID="{B40166B0-C371-4409-8E8B-08778DDC016A}" presName="linNode" presStyleCnt="0"/>
      <dgm:spPr/>
    </dgm:pt>
    <dgm:pt modelId="{22CBDA0D-66D3-481D-9A8C-DA66F5288510}" type="pres">
      <dgm:prSet presAssocID="{B40166B0-C371-4409-8E8B-08778DDC016A}" presName="parentText" presStyleLbl="node1" presStyleIdx="3" presStyleCnt="5" custScaleX="70459" custScaleY="881464" custLinFactY="587519" custLinFactNeighborX="-4356" custLinFactNeighborY="600000">
        <dgm:presLayoutVars>
          <dgm:chMax val="1"/>
          <dgm:bulletEnabled val="1"/>
        </dgm:presLayoutVars>
      </dgm:prSet>
      <dgm:spPr/>
      <dgm:t>
        <a:bodyPr/>
        <a:lstStyle/>
        <a:p>
          <a:endParaRPr lang="ru-RU"/>
        </a:p>
      </dgm:t>
    </dgm:pt>
    <dgm:pt modelId="{82AEEF50-C07C-4434-8C37-D009C78C2DBC}" type="pres">
      <dgm:prSet presAssocID="{D199E54B-8A15-4FA9-AF1B-127BAA9F9226}" presName="sp" presStyleCnt="0"/>
      <dgm:spPr/>
    </dgm:pt>
    <dgm:pt modelId="{E349D487-3ECA-4745-BD58-D32B9552221E}" type="pres">
      <dgm:prSet presAssocID="{49734679-AD40-47F1-BB39-37176EBF2BD9}" presName="linNode" presStyleCnt="0"/>
      <dgm:spPr/>
    </dgm:pt>
    <dgm:pt modelId="{5E6D7F61-C41E-4B9A-A503-3B43B97558E4}" type="pres">
      <dgm:prSet presAssocID="{49734679-AD40-47F1-BB39-37176EBF2BD9}" presName="parentText" presStyleLbl="node1" presStyleIdx="4" presStyleCnt="5" custScaleX="175983" custScaleY="2000000" custLinFactNeighborX="86850" custLinFactNeighborY="2765">
        <dgm:presLayoutVars>
          <dgm:chMax val="1"/>
          <dgm:bulletEnabled val="1"/>
        </dgm:presLayoutVars>
      </dgm:prSet>
      <dgm:spPr/>
      <dgm:t>
        <a:bodyPr/>
        <a:lstStyle/>
        <a:p>
          <a:endParaRPr lang="ru-RU"/>
        </a:p>
      </dgm:t>
    </dgm:pt>
  </dgm:ptLst>
  <dgm:cxnLst>
    <dgm:cxn modelId="{3AF31302-B4A5-46B5-B83E-C1A9982190F3}" type="presOf" srcId="{679C75DF-359E-4F0E-8BBB-7F19325267C2}" destId="{9DF50227-1437-4E63-A2A2-0AFA92695B80}" srcOrd="0" destOrd="0" presId="urn:microsoft.com/office/officeart/2005/8/layout/vList5"/>
    <dgm:cxn modelId="{F3172623-A845-4180-AAC3-7FEE87717F94}" srcId="{D6BD1D30-1EF1-4D6D-A46B-234A5753281E}" destId="{E78D36DA-1CB0-4116-AE56-CF2A5297B4DC}" srcOrd="0" destOrd="0" parTransId="{E2ED19C9-41B2-457B-93A8-E10D0F47DFB8}" sibTransId="{67BFA336-D7E3-49B9-B535-35146D49505B}"/>
    <dgm:cxn modelId="{E1D0A75B-AF8B-4C58-9174-FBA13A57C91D}" type="presOf" srcId="{95502245-2719-4D62-B81F-5CB8E1B79B6E}" destId="{9ED543F0-BF3E-48FF-9E9E-EADD919C65A9}" srcOrd="0" destOrd="0" presId="urn:microsoft.com/office/officeart/2005/8/layout/vList5"/>
    <dgm:cxn modelId="{77CA285B-1CB6-4070-B31F-402146E9CF02}" type="presOf" srcId="{D6BD1D30-1EF1-4D6D-A46B-234A5753281E}" destId="{ED88114C-3D79-4F96-BA66-D4030DBBD768}" srcOrd="0" destOrd="0" presId="urn:microsoft.com/office/officeart/2005/8/layout/vList5"/>
    <dgm:cxn modelId="{50DA5045-80F1-4C35-930A-B14CA259D74A}" srcId="{679C75DF-359E-4F0E-8BBB-7F19325267C2}" destId="{688588BB-30EF-4B72-9E01-9CD8BC489BCA}" srcOrd="0" destOrd="0" parTransId="{301C917E-47A9-49AA-BB62-9FF482C2D485}" sibTransId="{04666A34-AAAE-47BB-8205-25BACD27E485}"/>
    <dgm:cxn modelId="{97D01AEB-CA17-4B27-83A1-F3224AC68890}" srcId="{95502245-2719-4D62-B81F-5CB8E1B79B6E}" destId="{346EEE23-BC9C-44E6-8DD4-8E4D17496D9E}" srcOrd="2" destOrd="0" parTransId="{E6C84CD3-74A9-4039-A431-353DB2CFC7CA}" sibTransId="{B5504658-FEA4-463F-BBFD-CA5F5A58F519}"/>
    <dgm:cxn modelId="{18EC9F93-87BE-4ABF-A94E-9D21B26CF2CD}" srcId="{346EEE23-BC9C-44E6-8DD4-8E4D17496D9E}" destId="{FF2F93B6-035F-4C0C-BF33-E20EC4D34CAD}" srcOrd="0" destOrd="0" parTransId="{88E49AA9-88B5-479B-9C83-9E1A51FCACAD}" sibTransId="{4B4B321E-3CA5-4A03-B8FD-F811F4146132}"/>
    <dgm:cxn modelId="{595F5F4E-2AEB-49FF-9848-1A677A3B2B5A}" type="presOf" srcId="{346EEE23-BC9C-44E6-8DD4-8E4D17496D9E}" destId="{1133ECAD-5A09-4EE7-A1D1-B0094E9EF468}" srcOrd="0" destOrd="0" presId="urn:microsoft.com/office/officeart/2005/8/layout/vList5"/>
    <dgm:cxn modelId="{BFC61765-E3CD-4875-98E3-952EC70B675D}" srcId="{95502245-2719-4D62-B81F-5CB8E1B79B6E}" destId="{679C75DF-359E-4F0E-8BBB-7F19325267C2}" srcOrd="1" destOrd="0" parTransId="{59CA7370-8D2A-4F5D-AF71-B5173B662AD8}" sibTransId="{90C6C3CF-4780-413A-BEF3-94969EE7C3BA}"/>
    <dgm:cxn modelId="{57E3F508-0C65-41B4-B9D9-72D196E7228F}" type="presOf" srcId="{E78D36DA-1CB0-4116-AE56-CF2A5297B4DC}" destId="{53BAFFC3-5AC7-41BC-80F3-026B79E187CF}" srcOrd="0" destOrd="0" presId="urn:microsoft.com/office/officeart/2005/8/layout/vList5"/>
    <dgm:cxn modelId="{4DEC28AE-23CE-4D26-B01B-7630472B824D}" type="presOf" srcId="{49734679-AD40-47F1-BB39-37176EBF2BD9}" destId="{5E6D7F61-C41E-4B9A-A503-3B43B97558E4}" srcOrd="0" destOrd="0" presId="urn:microsoft.com/office/officeart/2005/8/layout/vList5"/>
    <dgm:cxn modelId="{78523AEA-202A-401F-97D9-1B1201EF23F0}" srcId="{95502245-2719-4D62-B81F-5CB8E1B79B6E}" destId="{B40166B0-C371-4409-8E8B-08778DDC016A}" srcOrd="3" destOrd="0" parTransId="{3E264C61-BF40-427F-8F94-0CA2A24DDDA2}" sibTransId="{D199E54B-8A15-4FA9-AF1B-127BAA9F9226}"/>
    <dgm:cxn modelId="{69C41DBD-3856-4823-89AF-7C7DEC577F8F}" type="presOf" srcId="{FF2F93B6-035F-4C0C-BF33-E20EC4D34CAD}" destId="{8DE75D57-5544-4E86-8CC6-12E81FBE2802}" srcOrd="0" destOrd="0" presId="urn:microsoft.com/office/officeart/2005/8/layout/vList5"/>
    <dgm:cxn modelId="{A17F9F0F-AAD7-4EEB-B4D0-4D3F56846291}" srcId="{95502245-2719-4D62-B81F-5CB8E1B79B6E}" destId="{49734679-AD40-47F1-BB39-37176EBF2BD9}" srcOrd="4" destOrd="0" parTransId="{5100B7AF-90BC-4C49-A7AA-9C9E4CF58950}" sibTransId="{3F0DCF66-0634-4EB7-BE2B-9C07D2F7025C}"/>
    <dgm:cxn modelId="{58EA6B6B-762B-44F4-9062-A56D74BA94A4}" srcId="{95502245-2719-4D62-B81F-5CB8E1B79B6E}" destId="{D6BD1D30-1EF1-4D6D-A46B-234A5753281E}" srcOrd="0" destOrd="0" parTransId="{1520379A-4429-489B-AF55-6B4DD0D87174}" sibTransId="{92C4623E-7318-4042-AB1C-A48968BC690A}"/>
    <dgm:cxn modelId="{93F9C7E9-B249-49E8-B661-B4C543C7070C}" type="presOf" srcId="{B40166B0-C371-4409-8E8B-08778DDC016A}" destId="{22CBDA0D-66D3-481D-9A8C-DA66F5288510}" srcOrd="0" destOrd="0" presId="urn:microsoft.com/office/officeart/2005/8/layout/vList5"/>
    <dgm:cxn modelId="{ABDAD942-0515-4C7F-B122-BE3E34027B90}" type="presOf" srcId="{688588BB-30EF-4B72-9E01-9CD8BC489BCA}" destId="{88E910AC-2BF9-4ABF-9326-198EC8CDD271}" srcOrd="0" destOrd="0" presId="urn:microsoft.com/office/officeart/2005/8/layout/vList5"/>
    <dgm:cxn modelId="{F4153C40-E502-4299-9886-C8BD7059E87E}" type="presParOf" srcId="{9ED543F0-BF3E-48FF-9E9E-EADD919C65A9}" destId="{5D057BAE-EC2B-4ADC-8969-982C3661E033}" srcOrd="0" destOrd="0" presId="urn:microsoft.com/office/officeart/2005/8/layout/vList5"/>
    <dgm:cxn modelId="{FCC34F2C-616A-4EE2-920D-37A7656474E3}" type="presParOf" srcId="{5D057BAE-EC2B-4ADC-8969-982C3661E033}" destId="{ED88114C-3D79-4F96-BA66-D4030DBBD768}" srcOrd="0" destOrd="0" presId="urn:microsoft.com/office/officeart/2005/8/layout/vList5"/>
    <dgm:cxn modelId="{0F2E80FD-1207-4C02-9138-58F9C4B7247C}" type="presParOf" srcId="{5D057BAE-EC2B-4ADC-8969-982C3661E033}" destId="{53BAFFC3-5AC7-41BC-80F3-026B79E187CF}" srcOrd="1" destOrd="0" presId="urn:microsoft.com/office/officeart/2005/8/layout/vList5"/>
    <dgm:cxn modelId="{710531FF-0F75-4F89-9522-BC8645AE431B}" type="presParOf" srcId="{9ED543F0-BF3E-48FF-9E9E-EADD919C65A9}" destId="{A9A91420-2BFE-4527-9B58-E630DC1F7C2A}" srcOrd="1" destOrd="0" presId="urn:microsoft.com/office/officeart/2005/8/layout/vList5"/>
    <dgm:cxn modelId="{50682C45-6C35-45FF-9FE6-4AAC404DFECA}" type="presParOf" srcId="{9ED543F0-BF3E-48FF-9E9E-EADD919C65A9}" destId="{56FDA13A-9C13-4AA5-A80E-BD85D5816170}" srcOrd="2" destOrd="0" presId="urn:microsoft.com/office/officeart/2005/8/layout/vList5"/>
    <dgm:cxn modelId="{9FA78C83-CF88-47F8-919E-405DCCD33822}" type="presParOf" srcId="{56FDA13A-9C13-4AA5-A80E-BD85D5816170}" destId="{9DF50227-1437-4E63-A2A2-0AFA92695B80}" srcOrd="0" destOrd="0" presId="urn:microsoft.com/office/officeart/2005/8/layout/vList5"/>
    <dgm:cxn modelId="{CD57DC4F-CE18-4238-9FDC-B2E58CE6CC49}" type="presParOf" srcId="{56FDA13A-9C13-4AA5-A80E-BD85D5816170}" destId="{88E910AC-2BF9-4ABF-9326-198EC8CDD271}" srcOrd="1" destOrd="0" presId="urn:microsoft.com/office/officeart/2005/8/layout/vList5"/>
    <dgm:cxn modelId="{238439ED-8050-46E7-B2F8-98E79876B9E4}" type="presParOf" srcId="{9ED543F0-BF3E-48FF-9E9E-EADD919C65A9}" destId="{4103AA16-E7E1-4312-A143-692C50F74845}" srcOrd="3" destOrd="0" presId="urn:microsoft.com/office/officeart/2005/8/layout/vList5"/>
    <dgm:cxn modelId="{0607537D-BF5F-478B-B892-A5266F659979}" type="presParOf" srcId="{9ED543F0-BF3E-48FF-9E9E-EADD919C65A9}" destId="{6AB493F0-817D-4694-BD12-91811BC3FB1A}" srcOrd="4" destOrd="0" presId="urn:microsoft.com/office/officeart/2005/8/layout/vList5"/>
    <dgm:cxn modelId="{E7E9DD5F-C3AA-4D17-8856-7DE23AE139D0}" type="presParOf" srcId="{6AB493F0-817D-4694-BD12-91811BC3FB1A}" destId="{1133ECAD-5A09-4EE7-A1D1-B0094E9EF468}" srcOrd="0" destOrd="0" presId="urn:microsoft.com/office/officeart/2005/8/layout/vList5"/>
    <dgm:cxn modelId="{4A799899-F8A3-4149-B534-FF7A33C3B850}" type="presParOf" srcId="{6AB493F0-817D-4694-BD12-91811BC3FB1A}" destId="{8DE75D57-5544-4E86-8CC6-12E81FBE2802}" srcOrd="1" destOrd="0" presId="urn:microsoft.com/office/officeart/2005/8/layout/vList5"/>
    <dgm:cxn modelId="{9CC66705-8398-4B27-992D-25272947EF49}" type="presParOf" srcId="{9ED543F0-BF3E-48FF-9E9E-EADD919C65A9}" destId="{EDB7A59D-EA17-4CF6-98FC-7F8275C19C81}" srcOrd="5" destOrd="0" presId="urn:microsoft.com/office/officeart/2005/8/layout/vList5"/>
    <dgm:cxn modelId="{8855B2EF-6E70-4731-993D-C4137187AA25}" type="presParOf" srcId="{9ED543F0-BF3E-48FF-9E9E-EADD919C65A9}" destId="{1273A5DC-1977-463A-8AC9-8EC868C0E9EB}" srcOrd="6" destOrd="0" presId="urn:microsoft.com/office/officeart/2005/8/layout/vList5"/>
    <dgm:cxn modelId="{6E67F0E8-0318-405D-904F-2925F249535F}" type="presParOf" srcId="{1273A5DC-1977-463A-8AC9-8EC868C0E9EB}" destId="{22CBDA0D-66D3-481D-9A8C-DA66F5288510}" srcOrd="0" destOrd="0" presId="urn:microsoft.com/office/officeart/2005/8/layout/vList5"/>
    <dgm:cxn modelId="{C0016581-E647-4355-8C16-DE472379B336}" type="presParOf" srcId="{9ED543F0-BF3E-48FF-9E9E-EADD919C65A9}" destId="{82AEEF50-C07C-4434-8C37-D009C78C2DBC}" srcOrd="7" destOrd="0" presId="urn:microsoft.com/office/officeart/2005/8/layout/vList5"/>
    <dgm:cxn modelId="{457A7881-B2E9-4DCD-B93E-0D3ECD2B8A25}" type="presParOf" srcId="{9ED543F0-BF3E-48FF-9E9E-EADD919C65A9}" destId="{E349D487-3ECA-4745-BD58-D32B9552221E}" srcOrd="8" destOrd="0" presId="urn:microsoft.com/office/officeart/2005/8/layout/vList5"/>
    <dgm:cxn modelId="{D5F74BF5-A638-43DF-A5CE-9B5DDDF4D02E}" type="presParOf" srcId="{E349D487-3ECA-4745-BD58-D32B9552221E}" destId="{5E6D7F61-C41E-4B9A-A503-3B43B97558E4}" srcOrd="0"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462CEA6F-4C7D-4940-9813-12D019A6C4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19FEDCF-96E1-4700-898C-26470CD0A0EC}">
      <dgm:prSet phldrT="[Текст]" custT="1"/>
      <dgm:spPr>
        <a:solidFill>
          <a:schemeClr val="accent2">
            <a:lumMod val="20000"/>
            <a:lumOff val="80000"/>
          </a:schemeClr>
        </a:solidFill>
        <a:ln>
          <a:solidFill>
            <a:schemeClr val="accent3">
              <a:lumMod val="60000"/>
              <a:lumOff val="40000"/>
            </a:schemeClr>
          </a:solidFill>
        </a:ln>
      </dgm:spPr>
      <dgm:t>
        <a:bodyPr/>
        <a:lstStyle/>
        <a:p>
          <a:r>
            <a:rPr lang="ru-RU" sz="2000" dirty="0" smtClean="0">
              <a:solidFill>
                <a:schemeClr val="bg1"/>
              </a:solidFill>
            </a:rPr>
            <a:t>Великий Луг - </a:t>
          </a:r>
          <a:r>
            <a:rPr lang="ru-RU" sz="2000" dirty="0" err="1" smtClean="0">
              <a:solidFill>
                <a:schemeClr val="bg1"/>
              </a:solidFill>
            </a:rPr>
            <a:t>історична</a:t>
          </a:r>
          <a:r>
            <a:rPr lang="ru-RU" sz="2000" dirty="0" smtClean="0">
              <a:solidFill>
                <a:schemeClr val="bg1"/>
              </a:solidFill>
            </a:rPr>
            <a:t> </a:t>
          </a:r>
          <a:r>
            <a:rPr lang="ru-RU" sz="2000" dirty="0" err="1" smtClean="0">
              <a:solidFill>
                <a:schemeClr val="bg1"/>
              </a:solidFill>
            </a:rPr>
            <a:t>назва</a:t>
          </a:r>
          <a:r>
            <a:rPr lang="ru-RU" sz="2000" dirty="0" smtClean="0">
              <a:solidFill>
                <a:schemeClr val="bg1"/>
              </a:solidFill>
            </a:rPr>
            <a:t> </a:t>
          </a:r>
          <a:r>
            <a:rPr lang="ru-RU" sz="2000" dirty="0" err="1" smtClean="0">
              <a:solidFill>
                <a:schemeClr val="bg1"/>
              </a:solidFill>
            </a:rPr>
            <a:t>місцевості</a:t>
          </a:r>
          <a:r>
            <a:rPr lang="ru-RU" sz="2000" dirty="0" smtClean="0">
              <a:solidFill>
                <a:schemeClr val="bg1"/>
              </a:solidFill>
            </a:rPr>
            <a:t>, </a:t>
          </a:r>
          <a:r>
            <a:rPr lang="ru-RU" sz="2000" dirty="0" err="1" smtClean="0">
              <a:solidFill>
                <a:schemeClr val="bg1"/>
              </a:solidFill>
            </a:rPr>
            <a:t>величезних</a:t>
          </a:r>
          <a:r>
            <a:rPr lang="ru-RU" sz="2000" dirty="0" smtClean="0">
              <a:solidFill>
                <a:schemeClr val="bg1"/>
              </a:solidFill>
            </a:rPr>
            <a:t> </a:t>
          </a:r>
          <a:r>
            <a:rPr lang="ru-RU" sz="2000" dirty="0" err="1" smtClean="0">
              <a:solidFill>
                <a:schemeClr val="bg1"/>
              </a:solidFill>
            </a:rPr>
            <a:t>річкових</a:t>
          </a:r>
          <a:r>
            <a:rPr lang="ru-RU" sz="2000" dirty="0" smtClean="0">
              <a:solidFill>
                <a:schemeClr val="bg1"/>
              </a:solidFill>
            </a:rPr>
            <a:t> </a:t>
          </a:r>
          <a:r>
            <a:rPr lang="ru-RU" sz="2000" dirty="0" err="1" smtClean="0">
              <a:solidFill>
                <a:schemeClr val="bg1"/>
              </a:solidFill>
            </a:rPr>
            <a:t>плавнів</a:t>
          </a:r>
          <a:r>
            <a:rPr lang="ru-RU" sz="2000" dirty="0" smtClean="0">
              <a:solidFill>
                <a:schemeClr val="bg1"/>
              </a:solidFill>
            </a:rPr>
            <a:t>, </a:t>
          </a:r>
          <a:r>
            <a:rPr lang="ru-RU" sz="2000" dirty="0" err="1" smtClean="0">
              <a:solidFill>
                <a:schemeClr val="bg1"/>
              </a:solidFill>
            </a:rPr>
            <a:t>які</a:t>
          </a:r>
          <a:r>
            <a:rPr lang="ru-RU" sz="2000" dirty="0" smtClean="0">
              <a:solidFill>
                <a:schemeClr val="bg1"/>
              </a:solidFill>
            </a:rPr>
            <a:t> </a:t>
          </a:r>
          <a:r>
            <a:rPr lang="ru-RU" sz="2000" dirty="0" err="1" smtClean="0">
              <a:solidFill>
                <a:schemeClr val="bg1"/>
              </a:solidFill>
            </a:rPr>
            <a:t>розміщувалися</a:t>
          </a:r>
          <a:r>
            <a:rPr lang="ru-RU" sz="2000" dirty="0" smtClean="0">
              <a:solidFill>
                <a:schemeClr val="bg1"/>
              </a:solidFill>
            </a:rPr>
            <a:t> в </a:t>
          </a:r>
          <a:r>
            <a:rPr lang="en-US" sz="2000" dirty="0" smtClean="0">
              <a:solidFill>
                <a:schemeClr val="bg1"/>
              </a:solidFill>
            </a:rPr>
            <a:t>XVI </a:t>
          </a:r>
          <a:r>
            <a:rPr lang="ru-RU" sz="2000" dirty="0" err="1" smtClean="0">
              <a:solidFill>
                <a:schemeClr val="bg1"/>
              </a:solidFill>
            </a:rPr>
            <a:t>столітті</a:t>
          </a:r>
          <a:r>
            <a:rPr lang="ru-RU" sz="2000" dirty="0" smtClean="0">
              <a:solidFill>
                <a:schemeClr val="bg1"/>
              </a:solidFill>
            </a:rPr>
            <a:t> - </a:t>
          </a:r>
          <a:r>
            <a:rPr lang="en-US" sz="2000" dirty="0" smtClean="0">
              <a:solidFill>
                <a:schemeClr val="bg1"/>
              </a:solidFill>
            </a:rPr>
            <a:t>XVIII </a:t>
          </a:r>
          <a:r>
            <a:rPr lang="ru-RU" sz="2000" dirty="0" err="1" smtClean="0">
              <a:solidFill>
                <a:schemeClr val="bg1"/>
              </a:solidFill>
            </a:rPr>
            <a:t>столітті</a:t>
          </a:r>
          <a:r>
            <a:rPr lang="ru-RU" sz="2000" dirty="0" smtClean="0">
              <a:solidFill>
                <a:schemeClr val="bg1"/>
              </a:solidFill>
            </a:rPr>
            <a:t> </a:t>
          </a:r>
          <a:r>
            <a:rPr lang="ru-RU" sz="2000" dirty="0" err="1" smtClean="0">
              <a:solidFill>
                <a:schemeClr val="bg1"/>
              </a:solidFill>
            </a:rPr>
            <a:t>нижче</a:t>
          </a:r>
          <a:r>
            <a:rPr lang="ru-RU" sz="2000" dirty="0" smtClean="0">
              <a:solidFill>
                <a:schemeClr val="bg1"/>
              </a:solidFill>
            </a:rPr>
            <a:t> </a:t>
          </a:r>
          <a:r>
            <a:rPr lang="ru-RU" sz="2000" dirty="0" err="1" smtClean="0">
              <a:solidFill>
                <a:schemeClr val="bg1"/>
              </a:solidFill>
            </a:rPr>
            <a:t>порогів</a:t>
          </a:r>
          <a:r>
            <a:rPr lang="ru-RU" sz="2000" dirty="0" smtClean="0">
              <a:solidFill>
                <a:schemeClr val="bg1"/>
              </a:solidFill>
            </a:rPr>
            <a:t> на </a:t>
          </a:r>
          <a:r>
            <a:rPr lang="ru-RU" sz="2000" dirty="0" err="1" smtClean="0">
              <a:solidFill>
                <a:schemeClr val="bg1"/>
              </a:solidFill>
            </a:rPr>
            <a:t>лівому</a:t>
          </a:r>
          <a:r>
            <a:rPr lang="ru-RU" sz="2000" dirty="0" smtClean="0">
              <a:solidFill>
                <a:schemeClr val="bg1"/>
              </a:solidFill>
            </a:rPr>
            <a:t> </a:t>
          </a:r>
          <a:r>
            <a:rPr lang="ru-RU" sz="2000" dirty="0" err="1" smtClean="0">
              <a:solidFill>
                <a:schemeClr val="bg1"/>
              </a:solidFill>
            </a:rPr>
            <a:t>березі</a:t>
          </a:r>
          <a:r>
            <a:rPr lang="ru-RU" sz="2000" dirty="0" smtClean="0">
              <a:solidFill>
                <a:schemeClr val="bg1"/>
              </a:solidFill>
            </a:rPr>
            <a:t> </a:t>
          </a:r>
          <a:r>
            <a:rPr lang="ru-RU" sz="2000" dirty="0" err="1" smtClean="0">
              <a:solidFill>
                <a:schemeClr val="bg1"/>
              </a:solidFill>
            </a:rPr>
            <a:t>річки</a:t>
          </a:r>
          <a:r>
            <a:rPr lang="ru-RU" sz="2000" dirty="0" smtClean="0">
              <a:solidFill>
                <a:schemeClr val="bg1"/>
              </a:solidFill>
            </a:rPr>
            <a:t> </a:t>
          </a:r>
          <a:r>
            <a:rPr lang="ru-RU" sz="2000" dirty="0" err="1" smtClean="0">
              <a:solidFill>
                <a:schemeClr val="bg1"/>
              </a:solidFill>
            </a:rPr>
            <a:t>Дніпра</a:t>
          </a:r>
          <a:r>
            <a:rPr lang="ru-RU" sz="2000" dirty="0" smtClean="0">
              <a:solidFill>
                <a:schemeClr val="bg1"/>
              </a:solidFill>
            </a:rPr>
            <a:t> </a:t>
          </a:r>
          <a:r>
            <a:rPr lang="ru-RU" sz="2000" dirty="0" err="1" smtClean="0">
              <a:solidFill>
                <a:schemeClr val="bg1"/>
              </a:solidFill>
            </a:rPr>
            <a:t>між</a:t>
          </a:r>
          <a:r>
            <a:rPr lang="ru-RU" sz="2000" dirty="0" smtClean="0">
              <a:solidFill>
                <a:schemeClr val="bg1"/>
              </a:solidFill>
            </a:rPr>
            <a:t> </a:t>
          </a:r>
          <a:r>
            <a:rPr lang="ru-RU" sz="2000" dirty="0" err="1" smtClean="0">
              <a:solidFill>
                <a:schemeClr val="bg1"/>
              </a:solidFill>
            </a:rPr>
            <a:t>Дніпром</a:t>
          </a:r>
          <a:r>
            <a:rPr lang="ru-RU" sz="2000" dirty="0" smtClean="0">
              <a:solidFill>
                <a:schemeClr val="bg1"/>
              </a:solidFill>
            </a:rPr>
            <a:t> </a:t>
          </a:r>
          <a:r>
            <a:rPr lang="ru-RU" sz="2000" dirty="0" err="1" smtClean="0">
              <a:solidFill>
                <a:schemeClr val="bg1"/>
              </a:solidFill>
            </a:rPr>
            <a:t>і</a:t>
          </a:r>
          <a:r>
            <a:rPr lang="ru-RU" sz="2000" dirty="0" smtClean="0">
              <a:solidFill>
                <a:schemeClr val="bg1"/>
              </a:solidFill>
            </a:rPr>
            <a:t> </a:t>
          </a:r>
          <a:r>
            <a:rPr lang="ru-RU" sz="2000" dirty="0" err="1" smtClean="0">
              <a:solidFill>
                <a:schemeClr val="bg1"/>
              </a:solidFill>
            </a:rPr>
            <a:t>лівою</a:t>
          </a:r>
          <a:r>
            <a:rPr lang="ru-RU" sz="2000" dirty="0" smtClean="0">
              <a:solidFill>
                <a:schemeClr val="bg1"/>
              </a:solidFill>
            </a:rPr>
            <a:t> </a:t>
          </a:r>
          <a:r>
            <a:rPr lang="ru-RU" sz="2000" dirty="0" err="1" smtClean="0">
              <a:solidFill>
                <a:schemeClr val="bg1"/>
              </a:solidFill>
            </a:rPr>
            <a:t>притокою</a:t>
          </a:r>
          <a:r>
            <a:rPr lang="ru-RU" sz="2000" dirty="0" smtClean="0">
              <a:solidFill>
                <a:schemeClr val="bg1"/>
              </a:solidFill>
            </a:rPr>
            <a:t> </a:t>
          </a:r>
          <a:r>
            <a:rPr lang="ru-RU" sz="2000" dirty="0" err="1" smtClean="0">
              <a:solidFill>
                <a:schemeClr val="bg1"/>
              </a:solidFill>
            </a:rPr>
            <a:t>річки</a:t>
          </a:r>
          <a:r>
            <a:rPr lang="ru-RU" sz="2000" dirty="0" smtClean="0">
              <a:solidFill>
                <a:schemeClr val="bg1"/>
              </a:solidFill>
            </a:rPr>
            <a:t> Конкою, за </a:t>
          </a:r>
          <a:r>
            <a:rPr lang="ru-RU" sz="2000" dirty="0" err="1" smtClean="0">
              <a:solidFill>
                <a:schemeClr val="bg1"/>
              </a:solidFill>
            </a:rPr>
            <a:t>якою</a:t>
          </a:r>
          <a:r>
            <a:rPr lang="ru-RU" sz="2000" dirty="0" smtClean="0">
              <a:solidFill>
                <a:schemeClr val="bg1"/>
              </a:solidFill>
            </a:rPr>
            <a:t> в </a:t>
          </a:r>
          <a:r>
            <a:rPr lang="en-US" sz="2000" dirty="0" smtClean="0">
              <a:solidFill>
                <a:schemeClr val="bg1"/>
              </a:solidFill>
            </a:rPr>
            <a:t>XVIII </a:t>
          </a:r>
          <a:r>
            <a:rPr lang="ru-RU" sz="2000" dirty="0" err="1" smtClean="0">
              <a:solidFill>
                <a:schemeClr val="bg1"/>
              </a:solidFill>
            </a:rPr>
            <a:t>столітті</a:t>
          </a:r>
          <a:r>
            <a:rPr lang="ru-RU" sz="2000" dirty="0" smtClean="0">
              <a:solidFill>
                <a:schemeClr val="bg1"/>
              </a:solidFill>
            </a:rPr>
            <a:t> проходив кордон </a:t>
          </a:r>
          <a:r>
            <a:rPr lang="ru-RU" sz="2000" dirty="0" err="1" smtClean="0">
              <a:solidFill>
                <a:schemeClr val="bg1"/>
              </a:solidFill>
            </a:rPr>
            <a:t>з</a:t>
          </a:r>
          <a:r>
            <a:rPr lang="ru-RU" sz="2000" dirty="0" smtClean="0">
              <a:solidFill>
                <a:schemeClr val="bg1"/>
              </a:solidFill>
            </a:rPr>
            <a:t> </a:t>
          </a:r>
          <a:r>
            <a:rPr lang="ru-RU" sz="2000" dirty="0" err="1" smtClean="0">
              <a:solidFill>
                <a:schemeClr val="bg1"/>
              </a:solidFill>
            </a:rPr>
            <a:t>Кримським</a:t>
          </a:r>
          <a:r>
            <a:rPr lang="ru-RU" sz="2000" dirty="0" smtClean="0">
              <a:solidFill>
                <a:schemeClr val="bg1"/>
              </a:solidFill>
            </a:rPr>
            <a:t> ханством.</a:t>
          </a:r>
        </a:p>
        <a:p>
          <a:r>
            <a:rPr lang="ru-RU" sz="2000" dirty="0" smtClean="0">
              <a:solidFill>
                <a:schemeClr val="bg1"/>
              </a:solidFill>
            </a:rPr>
            <a:t>На </a:t>
          </a:r>
          <a:r>
            <a:rPr lang="ru-RU" sz="2000" dirty="0" err="1" smtClean="0">
              <a:solidFill>
                <a:schemeClr val="bg1"/>
              </a:solidFill>
            </a:rPr>
            <a:t>території</a:t>
          </a:r>
          <a:r>
            <a:rPr lang="ru-RU" sz="2000" dirty="0" smtClean="0">
              <a:solidFill>
                <a:schemeClr val="bg1"/>
              </a:solidFill>
            </a:rPr>
            <a:t> Великого Лугу, </a:t>
          </a:r>
          <a:r>
            <a:rPr lang="ru-RU" sz="2000" dirty="0" err="1" smtClean="0">
              <a:solidFill>
                <a:schemeClr val="bg1"/>
              </a:solidFill>
            </a:rPr>
            <a:t>або</a:t>
          </a:r>
          <a:r>
            <a:rPr lang="ru-RU" sz="2000" dirty="0" smtClean="0">
              <a:solidFill>
                <a:schemeClr val="bg1"/>
              </a:solidFill>
            </a:rPr>
            <a:t> в </a:t>
          </a:r>
          <a:r>
            <a:rPr lang="ru-RU" sz="2000" dirty="0" err="1" smtClean="0">
              <a:solidFill>
                <a:schemeClr val="bg1"/>
              </a:solidFill>
            </a:rPr>
            <a:t>його</a:t>
          </a:r>
          <a:r>
            <a:rPr lang="ru-RU" sz="2000" dirty="0" smtClean="0">
              <a:solidFill>
                <a:schemeClr val="bg1"/>
              </a:solidFill>
            </a:rPr>
            <a:t> </a:t>
          </a:r>
          <a:r>
            <a:rPr lang="ru-RU" sz="2000" dirty="0" err="1" smtClean="0">
              <a:solidFill>
                <a:schemeClr val="bg1"/>
              </a:solidFill>
            </a:rPr>
            <a:t>безпосередньому</a:t>
          </a:r>
          <a:r>
            <a:rPr lang="ru-RU" sz="2000" dirty="0" smtClean="0">
              <a:solidFill>
                <a:schemeClr val="bg1"/>
              </a:solidFill>
            </a:rPr>
            <a:t> </a:t>
          </a:r>
          <a:r>
            <a:rPr lang="ru-RU" sz="2000" dirty="0" err="1" smtClean="0">
              <a:solidFill>
                <a:schemeClr val="bg1"/>
              </a:solidFill>
            </a:rPr>
            <a:t>сусідстві</a:t>
          </a:r>
          <a:r>
            <a:rPr lang="ru-RU" sz="2000" dirty="0" smtClean="0">
              <a:solidFill>
                <a:schemeClr val="bg1"/>
              </a:solidFill>
            </a:rPr>
            <a:t>, </a:t>
          </a:r>
          <a:r>
            <a:rPr lang="ru-RU" sz="2000" dirty="0" err="1" smtClean="0">
              <a:solidFill>
                <a:schemeClr val="bg1"/>
              </a:solidFill>
            </a:rPr>
            <a:t>містилася</a:t>
          </a:r>
          <a:r>
            <a:rPr lang="ru-RU" sz="2000" dirty="0" smtClean="0">
              <a:solidFill>
                <a:schemeClr val="bg1"/>
              </a:solidFill>
            </a:rPr>
            <a:t> </a:t>
          </a:r>
          <a:r>
            <a:rPr lang="ru-RU" sz="2000" dirty="0" err="1" smtClean="0">
              <a:solidFill>
                <a:schemeClr val="bg1"/>
              </a:solidFill>
            </a:rPr>
            <a:t>_Запорозька</a:t>
          </a:r>
          <a:r>
            <a:rPr lang="ru-RU" sz="2000" dirty="0" smtClean="0">
              <a:solidFill>
                <a:schemeClr val="bg1"/>
              </a:solidFill>
            </a:rPr>
            <a:t> </a:t>
          </a:r>
          <a:r>
            <a:rPr lang="ru-RU" sz="2000" dirty="0" err="1" smtClean="0">
              <a:solidFill>
                <a:schemeClr val="bg1"/>
              </a:solidFill>
            </a:rPr>
            <a:t>Січ</a:t>
          </a:r>
          <a:r>
            <a:rPr lang="ru-RU" sz="2000" dirty="0" smtClean="0">
              <a:solidFill>
                <a:schemeClr val="bg1"/>
              </a:solidFill>
            </a:rPr>
            <a:t>. У Великому </a:t>
          </a:r>
          <a:r>
            <a:rPr lang="ru-RU" sz="2000" dirty="0" err="1" smtClean="0">
              <a:solidFill>
                <a:schemeClr val="bg1"/>
              </a:solidFill>
            </a:rPr>
            <a:t>Лузі</a:t>
          </a:r>
          <a:r>
            <a:rPr lang="ru-RU" sz="2000" dirty="0" smtClean="0">
              <a:solidFill>
                <a:schemeClr val="bg1"/>
              </a:solidFill>
            </a:rPr>
            <a:t> </a:t>
          </a:r>
          <a:r>
            <a:rPr lang="ru-RU" sz="2000" dirty="0" err="1" smtClean="0">
              <a:solidFill>
                <a:schemeClr val="bg1"/>
              </a:solidFill>
            </a:rPr>
            <a:t>козаки</a:t>
          </a:r>
          <a:r>
            <a:rPr lang="ru-RU" sz="2000" dirty="0" smtClean="0">
              <a:solidFill>
                <a:schemeClr val="bg1"/>
              </a:solidFill>
            </a:rPr>
            <a:t> </a:t>
          </a:r>
          <a:r>
            <a:rPr lang="ru-RU" sz="2000" dirty="0" err="1" smtClean="0">
              <a:solidFill>
                <a:schemeClr val="bg1"/>
              </a:solidFill>
            </a:rPr>
            <a:t>випасали</a:t>
          </a:r>
          <a:r>
            <a:rPr lang="ru-RU" sz="2000" dirty="0" smtClean="0">
              <a:solidFill>
                <a:schemeClr val="bg1"/>
              </a:solidFill>
            </a:rPr>
            <a:t> худобу </a:t>
          </a:r>
          <a:r>
            <a:rPr lang="ru-RU" sz="2000" dirty="0" err="1" smtClean="0">
              <a:solidFill>
                <a:schemeClr val="bg1"/>
              </a:solidFill>
            </a:rPr>
            <a:t>і</a:t>
          </a:r>
          <a:r>
            <a:rPr lang="ru-RU" sz="2000" dirty="0" smtClean="0">
              <a:solidFill>
                <a:schemeClr val="bg1"/>
              </a:solidFill>
            </a:rPr>
            <a:t> </a:t>
          </a:r>
          <a:r>
            <a:rPr lang="ru-RU" sz="2000" dirty="0" err="1" smtClean="0">
              <a:solidFill>
                <a:schemeClr val="bg1"/>
              </a:solidFill>
            </a:rPr>
            <a:t>знаходили</a:t>
          </a:r>
          <a:r>
            <a:rPr lang="ru-RU" sz="2000" dirty="0" smtClean="0">
              <a:solidFill>
                <a:schemeClr val="bg1"/>
              </a:solidFill>
            </a:rPr>
            <a:t> в </a:t>
          </a:r>
          <a:r>
            <a:rPr lang="ru-RU" sz="2000" dirty="0" err="1" smtClean="0">
              <a:solidFill>
                <a:schemeClr val="bg1"/>
              </a:solidFill>
            </a:rPr>
            <a:t>тутешніх</a:t>
          </a:r>
          <a:r>
            <a:rPr lang="ru-RU" sz="2000" dirty="0" smtClean="0">
              <a:solidFill>
                <a:schemeClr val="bg1"/>
              </a:solidFill>
            </a:rPr>
            <a:t> плавнях та </a:t>
          </a:r>
          <a:r>
            <a:rPr lang="ru-RU" sz="2000" dirty="0" err="1" smtClean="0">
              <a:solidFill>
                <a:schemeClr val="bg1"/>
              </a:solidFill>
            </a:rPr>
            <a:t>заростях</a:t>
          </a:r>
          <a:r>
            <a:rPr lang="ru-RU" sz="2000" dirty="0" smtClean="0">
              <a:solidFill>
                <a:schemeClr val="bg1"/>
              </a:solidFill>
            </a:rPr>
            <a:t> </a:t>
          </a:r>
          <a:r>
            <a:rPr lang="ru-RU" sz="2000" dirty="0" err="1" smtClean="0">
              <a:solidFill>
                <a:schemeClr val="bg1"/>
              </a:solidFill>
            </a:rPr>
            <a:t>добрий</a:t>
          </a:r>
          <a:r>
            <a:rPr lang="ru-RU" sz="2000" dirty="0" smtClean="0">
              <a:solidFill>
                <a:schemeClr val="bg1"/>
              </a:solidFill>
            </a:rPr>
            <a:t> </a:t>
          </a:r>
          <a:r>
            <a:rPr lang="ru-RU" sz="2000" dirty="0" err="1" smtClean="0">
              <a:solidFill>
                <a:schemeClr val="bg1"/>
              </a:solidFill>
            </a:rPr>
            <a:t>захисток</a:t>
          </a:r>
          <a:r>
            <a:rPr lang="ru-RU" sz="2000" dirty="0" smtClean="0">
              <a:solidFill>
                <a:schemeClr val="bg1"/>
              </a:solidFill>
            </a:rPr>
            <a:t>. Тому Великий Луг </a:t>
          </a:r>
          <a:r>
            <a:rPr lang="ru-RU" sz="2000" dirty="0" err="1" smtClean="0">
              <a:solidFill>
                <a:schemeClr val="bg1"/>
              </a:solidFill>
            </a:rPr>
            <a:t>був</a:t>
          </a:r>
          <a:r>
            <a:rPr lang="ru-RU" sz="2000" dirty="0" smtClean="0">
              <a:solidFill>
                <a:schemeClr val="bg1"/>
              </a:solidFill>
            </a:rPr>
            <a:t> символом </a:t>
          </a:r>
          <a:r>
            <a:rPr lang="ru-RU" sz="2000" dirty="0" err="1" smtClean="0">
              <a:solidFill>
                <a:schemeClr val="bg1"/>
              </a:solidFill>
            </a:rPr>
            <a:t>безпеки</a:t>
          </a:r>
          <a:r>
            <a:rPr lang="ru-RU" sz="2000" dirty="0" smtClean="0">
              <a:solidFill>
                <a:schemeClr val="bg1"/>
              </a:solidFill>
            </a:rPr>
            <a:t> </a:t>
          </a:r>
          <a:r>
            <a:rPr lang="ru-RU" sz="2000" dirty="0" err="1" smtClean="0">
              <a:solidFill>
                <a:schemeClr val="bg1"/>
              </a:solidFill>
            </a:rPr>
            <a:t>й</a:t>
          </a:r>
          <a:r>
            <a:rPr lang="ru-RU" sz="2000" dirty="0" smtClean="0">
              <a:solidFill>
                <a:schemeClr val="bg1"/>
              </a:solidFill>
            </a:rPr>
            <a:t> </a:t>
          </a:r>
          <a:r>
            <a:rPr lang="ru-RU" sz="2000" dirty="0" err="1" smtClean="0">
              <a:solidFill>
                <a:schemeClr val="bg1"/>
              </a:solidFill>
            </a:rPr>
            <a:t>волі</a:t>
          </a:r>
          <a:r>
            <a:rPr lang="ru-RU" sz="2000" dirty="0" smtClean="0">
              <a:solidFill>
                <a:schemeClr val="bg1"/>
              </a:solidFill>
            </a:rPr>
            <a:t>. </a:t>
          </a:r>
          <a:endParaRPr lang="ru-RU" sz="2000" dirty="0">
            <a:solidFill>
              <a:schemeClr val="bg1"/>
            </a:solidFill>
          </a:endParaRPr>
        </a:p>
      </dgm:t>
    </dgm:pt>
    <dgm:pt modelId="{29DB8CA7-32D8-4004-83D5-7204067C2F0D}" type="parTrans" cxnId="{F0C3B907-205C-4A67-9159-A45CA0E6B927}">
      <dgm:prSet/>
      <dgm:spPr/>
      <dgm:t>
        <a:bodyPr/>
        <a:lstStyle/>
        <a:p>
          <a:endParaRPr lang="ru-RU"/>
        </a:p>
      </dgm:t>
    </dgm:pt>
    <dgm:pt modelId="{C01ED171-5B92-4B95-8A8D-48960D4DFB0E}" type="sibTrans" cxnId="{F0C3B907-205C-4A67-9159-A45CA0E6B927}">
      <dgm:prSet/>
      <dgm:spPr/>
      <dgm:t>
        <a:bodyPr/>
        <a:lstStyle/>
        <a:p>
          <a:endParaRPr lang="ru-RU"/>
        </a:p>
      </dgm:t>
    </dgm:pt>
    <dgm:pt modelId="{AE02C192-00C2-42EF-AE73-F1AB7F1C5C57}" type="pres">
      <dgm:prSet presAssocID="{462CEA6F-4C7D-4940-9813-12D019A6C4B2}" presName="diagram" presStyleCnt="0">
        <dgm:presLayoutVars>
          <dgm:dir/>
          <dgm:resizeHandles val="exact"/>
        </dgm:presLayoutVars>
      </dgm:prSet>
      <dgm:spPr/>
      <dgm:t>
        <a:bodyPr/>
        <a:lstStyle/>
        <a:p>
          <a:endParaRPr lang="ru-RU"/>
        </a:p>
      </dgm:t>
    </dgm:pt>
    <dgm:pt modelId="{D258E9AD-04D1-4A90-AC4F-6D694313B510}" type="pres">
      <dgm:prSet presAssocID="{C19FEDCF-96E1-4700-898C-26470CD0A0EC}" presName="node" presStyleLbl="node1" presStyleIdx="0" presStyleCnt="1" custScaleX="100098" custScaleY="235433" custLinFactNeighborX="-6076" custLinFactNeighborY="-27859">
        <dgm:presLayoutVars>
          <dgm:bulletEnabled val="1"/>
        </dgm:presLayoutVars>
      </dgm:prSet>
      <dgm:spPr/>
      <dgm:t>
        <a:bodyPr/>
        <a:lstStyle/>
        <a:p>
          <a:endParaRPr lang="ru-RU"/>
        </a:p>
      </dgm:t>
    </dgm:pt>
  </dgm:ptLst>
  <dgm:cxnLst>
    <dgm:cxn modelId="{F0C3B907-205C-4A67-9159-A45CA0E6B927}" srcId="{462CEA6F-4C7D-4940-9813-12D019A6C4B2}" destId="{C19FEDCF-96E1-4700-898C-26470CD0A0EC}" srcOrd="0" destOrd="0" parTransId="{29DB8CA7-32D8-4004-83D5-7204067C2F0D}" sibTransId="{C01ED171-5B92-4B95-8A8D-48960D4DFB0E}"/>
    <dgm:cxn modelId="{ED12CBE5-BD8A-4754-80D0-D6D46196CA19}" type="presOf" srcId="{C19FEDCF-96E1-4700-898C-26470CD0A0EC}" destId="{D258E9AD-04D1-4A90-AC4F-6D694313B510}" srcOrd="0" destOrd="0" presId="urn:microsoft.com/office/officeart/2005/8/layout/default"/>
    <dgm:cxn modelId="{52CDCEFB-BEAD-4E46-AB6D-A6CCD769926D}" type="presOf" srcId="{462CEA6F-4C7D-4940-9813-12D019A6C4B2}" destId="{AE02C192-00C2-42EF-AE73-F1AB7F1C5C57}" srcOrd="0" destOrd="0" presId="urn:microsoft.com/office/officeart/2005/8/layout/default"/>
    <dgm:cxn modelId="{2BE28C87-28E0-446C-97F4-552B413F63AC}" type="presParOf" srcId="{AE02C192-00C2-42EF-AE73-F1AB7F1C5C57}" destId="{D258E9AD-04D1-4A90-AC4F-6D694313B510}" srcOrd="0"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727BA68A-2450-4490-BFD4-711B53547A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5B43C412-B5BA-43EF-A4A7-3E4480F09002}">
      <dgm:prSet/>
      <dgm:spPr/>
      <dgm:t>
        <a:bodyPr/>
        <a:lstStyle/>
        <a:p>
          <a:r>
            <a:rPr lang="ru-RU" dirty="0" smtClean="0">
              <a:solidFill>
                <a:schemeClr val="bg1"/>
              </a:solidFill>
            </a:rPr>
            <a:t>Талер — </a:t>
          </a:r>
          <a:r>
            <a:rPr lang="ru-RU" dirty="0" err="1" smtClean="0">
              <a:solidFill>
                <a:schemeClr val="bg1"/>
              </a:solidFill>
            </a:rPr>
            <a:t>назва</a:t>
          </a:r>
          <a:r>
            <a:rPr lang="ru-RU" dirty="0" smtClean="0">
              <a:solidFill>
                <a:schemeClr val="bg1"/>
              </a:solidFill>
            </a:rPr>
            <a:t> </a:t>
          </a:r>
          <a:r>
            <a:rPr lang="ru-RU" dirty="0" err="1" smtClean="0">
              <a:solidFill>
                <a:schemeClr val="bg1"/>
              </a:solidFill>
            </a:rPr>
            <a:t>великої</a:t>
          </a:r>
          <a:r>
            <a:rPr lang="ru-RU" dirty="0" smtClean="0">
              <a:solidFill>
                <a:schemeClr val="bg1"/>
              </a:solidFill>
            </a:rPr>
            <a:t> </a:t>
          </a:r>
          <a:r>
            <a:rPr lang="ru-RU" dirty="0" err="1" smtClean="0">
              <a:solidFill>
                <a:schemeClr val="bg1"/>
              </a:solidFill>
            </a:rPr>
            <a:t>срібної</a:t>
          </a:r>
          <a:r>
            <a:rPr lang="ru-RU" dirty="0" smtClean="0">
              <a:solidFill>
                <a:schemeClr val="bg1"/>
              </a:solidFill>
            </a:rPr>
            <a:t> </a:t>
          </a:r>
          <a:r>
            <a:rPr lang="ru-RU" dirty="0" err="1" smtClean="0">
              <a:solidFill>
                <a:schemeClr val="bg1"/>
              </a:solidFill>
            </a:rPr>
            <a:t>монети</a:t>
          </a:r>
          <a:r>
            <a:rPr lang="ru-RU" dirty="0" smtClean="0">
              <a:solidFill>
                <a:schemeClr val="bg1"/>
              </a:solidFill>
            </a:rPr>
            <a:t>, яка </a:t>
          </a:r>
          <a:r>
            <a:rPr lang="ru-RU" dirty="0" err="1" smtClean="0">
              <a:solidFill>
                <a:schemeClr val="bg1"/>
              </a:solidFill>
            </a:rPr>
            <a:t>перебувала</a:t>
          </a:r>
          <a:r>
            <a:rPr lang="ru-RU" dirty="0" smtClean="0">
              <a:solidFill>
                <a:schemeClr val="bg1"/>
              </a:solidFill>
            </a:rPr>
            <a:t> у грошовому </a:t>
          </a:r>
          <a:r>
            <a:rPr lang="ru-RU" dirty="0" err="1" smtClean="0">
              <a:solidFill>
                <a:schemeClr val="bg1"/>
              </a:solidFill>
            </a:rPr>
            <a:t>обігу</a:t>
          </a:r>
          <a:r>
            <a:rPr lang="ru-RU" dirty="0" smtClean="0">
              <a:solidFill>
                <a:schemeClr val="bg1"/>
              </a:solidFill>
            </a:rPr>
            <a:t> </a:t>
          </a:r>
          <a:r>
            <a:rPr lang="ru-RU" dirty="0" err="1" smtClean="0">
              <a:solidFill>
                <a:schemeClr val="bg1"/>
              </a:solidFill>
            </a:rPr>
            <a:t>багатьох</a:t>
          </a:r>
          <a:r>
            <a:rPr lang="ru-RU" dirty="0" smtClean="0">
              <a:solidFill>
                <a:schemeClr val="bg1"/>
              </a:solidFill>
            </a:rPr>
            <a:t> </a:t>
          </a:r>
          <a:r>
            <a:rPr lang="ru-RU" dirty="0" err="1" smtClean="0">
              <a:solidFill>
                <a:schemeClr val="bg1"/>
              </a:solidFill>
            </a:rPr>
            <a:t>країн</a:t>
          </a:r>
          <a:r>
            <a:rPr lang="ru-RU" dirty="0" smtClean="0">
              <a:solidFill>
                <a:schemeClr val="bg1"/>
              </a:solidFill>
            </a:rPr>
            <a:t> </a:t>
          </a:r>
          <a:r>
            <a:rPr lang="ru-RU" dirty="0" err="1" smtClean="0">
              <a:solidFill>
                <a:schemeClr val="bg1"/>
              </a:solidFill>
            </a:rPr>
            <a:t>Європи</a:t>
          </a:r>
          <a:r>
            <a:rPr lang="ru-RU" dirty="0" smtClean="0">
              <a:solidFill>
                <a:schemeClr val="bg1"/>
              </a:solidFill>
            </a:rPr>
            <a:t> в 16-19 ст.</a:t>
          </a:r>
          <a:endParaRPr lang="ru-RU" dirty="0">
            <a:solidFill>
              <a:schemeClr val="bg1"/>
            </a:solidFill>
          </a:endParaRPr>
        </a:p>
      </dgm:t>
    </dgm:pt>
    <dgm:pt modelId="{CF642E1A-443B-4537-A4D9-E4C7C5337610}" type="parTrans" cxnId="{CF2933E2-8960-41E6-ACD9-F8E8AE0FDE7D}">
      <dgm:prSet/>
      <dgm:spPr/>
      <dgm:t>
        <a:bodyPr/>
        <a:lstStyle/>
        <a:p>
          <a:endParaRPr lang="ru-RU"/>
        </a:p>
      </dgm:t>
    </dgm:pt>
    <dgm:pt modelId="{95F2E7A0-D0D2-4CA3-8936-481F8C7C4C87}" type="sibTrans" cxnId="{CF2933E2-8960-41E6-ACD9-F8E8AE0FDE7D}">
      <dgm:prSet/>
      <dgm:spPr/>
      <dgm:t>
        <a:bodyPr/>
        <a:lstStyle/>
        <a:p>
          <a:endParaRPr lang="ru-RU"/>
        </a:p>
      </dgm:t>
    </dgm:pt>
    <dgm:pt modelId="{83AE5CD0-92FD-4F1E-86E0-FEC1FC000FDB}" type="pres">
      <dgm:prSet presAssocID="{727BA68A-2450-4490-BFD4-711B53547A47}" presName="diagram" presStyleCnt="0">
        <dgm:presLayoutVars>
          <dgm:dir/>
          <dgm:resizeHandles val="exact"/>
        </dgm:presLayoutVars>
      </dgm:prSet>
      <dgm:spPr/>
      <dgm:t>
        <a:bodyPr/>
        <a:lstStyle/>
        <a:p>
          <a:endParaRPr lang="ru-RU"/>
        </a:p>
      </dgm:t>
    </dgm:pt>
    <dgm:pt modelId="{876CA3FC-8C09-41C1-AED5-90C508FC73DF}" type="pres">
      <dgm:prSet presAssocID="{5B43C412-B5BA-43EF-A4A7-3E4480F09002}" presName="node" presStyleLbl="node1" presStyleIdx="0" presStyleCnt="1" custScaleX="100000" custScaleY="167220" custLinFactNeighborX="-6013" custLinFactNeighborY="-51408">
        <dgm:presLayoutVars>
          <dgm:bulletEnabled val="1"/>
        </dgm:presLayoutVars>
      </dgm:prSet>
      <dgm:spPr/>
      <dgm:t>
        <a:bodyPr/>
        <a:lstStyle/>
        <a:p>
          <a:endParaRPr lang="ru-RU"/>
        </a:p>
      </dgm:t>
    </dgm:pt>
  </dgm:ptLst>
  <dgm:cxnLst>
    <dgm:cxn modelId="{6172395E-DA8F-479F-87AA-F67970EEBEFB}" type="presOf" srcId="{5B43C412-B5BA-43EF-A4A7-3E4480F09002}" destId="{876CA3FC-8C09-41C1-AED5-90C508FC73DF}" srcOrd="0" destOrd="0" presId="urn:microsoft.com/office/officeart/2005/8/layout/default"/>
    <dgm:cxn modelId="{9FAE7AF1-6576-4114-9A31-54D796C8F3C3}" type="presOf" srcId="{727BA68A-2450-4490-BFD4-711B53547A47}" destId="{83AE5CD0-92FD-4F1E-86E0-FEC1FC000FDB}" srcOrd="0" destOrd="0" presId="urn:microsoft.com/office/officeart/2005/8/layout/default"/>
    <dgm:cxn modelId="{CF2933E2-8960-41E6-ACD9-F8E8AE0FDE7D}" srcId="{727BA68A-2450-4490-BFD4-711B53547A47}" destId="{5B43C412-B5BA-43EF-A4A7-3E4480F09002}" srcOrd="0" destOrd="0" parTransId="{CF642E1A-443B-4537-A4D9-E4C7C5337610}" sibTransId="{95F2E7A0-D0D2-4CA3-8936-481F8C7C4C87}"/>
    <dgm:cxn modelId="{01EFF242-E145-4DC3-88E5-1A87AFA4B083}" type="presParOf" srcId="{83AE5CD0-92FD-4F1E-86E0-FEC1FC000FDB}" destId="{876CA3FC-8C09-41C1-AED5-90C508FC73DF}" srcOrd="0" destOrd="0" presId="urn:microsoft.com/office/officeart/2005/8/layout/default"/>
  </dgm:cxnLst>
  <dgm:bg/>
  <dgm:whole/>
</dgm:dataModel>
</file>

<file path=ppt/diagrams/data4.xml><?xml version="1.0" encoding="utf-8"?>
<dgm:dataModel xmlns:dgm="http://schemas.openxmlformats.org/drawingml/2006/diagram" xmlns:a="http://schemas.openxmlformats.org/drawingml/2006/main">
  <dgm:ptLst>
    <dgm:pt modelId="{D6FB489A-B6A9-4F5E-B6DC-4900E18B89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2AFCF9A-87B9-434A-9DD5-39B36DE36D0C}">
      <dgm:prSet phldrT="[Текст]" custT="1"/>
      <dgm:spPr>
        <a:solidFill>
          <a:srgbClr val="00B0F0"/>
        </a:solidFill>
      </dgm:spPr>
      <dgm:t>
        <a:bodyPr/>
        <a:lstStyle/>
        <a:p>
          <a:r>
            <a:rPr lang="ru-RU" sz="2400" dirty="0" err="1" smtClean="0">
              <a:solidFill>
                <a:schemeClr val="bg1"/>
              </a:solidFill>
              <a:latin typeface="Arial" pitchFamily="34"/>
            </a:rPr>
            <a:t>Гамалія</a:t>
          </a:r>
          <a:r>
            <a:rPr lang="ru-RU" sz="2400" dirty="0" smtClean="0">
              <a:solidFill>
                <a:schemeClr val="bg1"/>
              </a:solidFill>
              <a:latin typeface="Arial" pitchFamily="34"/>
            </a:rPr>
            <a:t> - </a:t>
          </a:r>
          <a:r>
            <a:rPr lang="ru-RU" sz="2400" dirty="0" err="1" smtClean="0">
              <a:solidFill>
                <a:schemeClr val="bg1"/>
              </a:solidFill>
              <a:latin typeface="Arial" pitchFamily="34"/>
            </a:rPr>
            <a:t>узагальнений</a:t>
          </a:r>
          <a:r>
            <a:rPr lang="ru-RU" sz="2400" dirty="0" smtClean="0">
              <a:solidFill>
                <a:schemeClr val="bg1"/>
              </a:solidFill>
              <a:latin typeface="Arial" pitchFamily="34"/>
            </a:rPr>
            <a:t> образ </a:t>
          </a:r>
          <a:r>
            <a:rPr lang="ru-RU" sz="2400" dirty="0" err="1" smtClean="0">
              <a:solidFill>
                <a:schemeClr val="bg1"/>
              </a:solidFill>
              <a:latin typeface="Arial" pitchFamily="34"/>
            </a:rPr>
            <a:t>козацького</a:t>
          </a:r>
          <a:r>
            <a:rPr lang="ru-RU" sz="2400" dirty="0" smtClean="0">
              <a:solidFill>
                <a:schemeClr val="bg1"/>
              </a:solidFill>
              <a:latin typeface="Arial" pitchFamily="34"/>
            </a:rPr>
            <a:t> ватажка. </a:t>
          </a:r>
          <a:r>
            <a:rPr lang="ru-RU" sz="2400" dirty="0" err="1" smtClean="0">
              <a:solidFill>
                <a:schemeClr val="bg1"/>
              </a:solidFill>
              <a:latin typeface="Arial" pitchFamily="34"/>
            </a:rPr>
            <a:t>Його</a:t>
          </a:r>
          <a:r>
            <a:rPr lang="ru-RU" sz="2400" dirty="0" smtClean="0">
              <a:solidFill>
                <a:schemeClr val="bg1"/>
              </a:solidFill>
              <a:latin typeface="Arial" pitchFamily="34"/>
            </a:rPr>
            <a:t> </a:t>
          </a:r>
          <a:r>
            <a:rPr lang="ru-RU" sz="2400" dirty="0" err="1" smtClean="0">
              <a:solidFill>
                <a:schemeClr val="bg1"/>
              </a:solidFill>
              <a:latin typeface="Arial" pitchFamily="34"/>
            </a:rPr>
            <a:t>ім’я</a:t>
          </a:r>
          <a:r>
            <a:rPr lang="ru-RU" sz="2400" dirty="0" smtClean="0">
              <a:solidFill>
                <a:schemeClr val="bg1"/>
              </a:solidFill>
              <a:latin typeface="Arial" pitchFamily="34"/>
            </a:rPr>
            <a:t> </a:t>
          </a:r>
          <a:r>
            <a:rPr lang="ru-RU" sz="2400" dirty="0" err="1" smtClean="0">
              <a:solidFill>
                <a:schemeClr val="bg1"/>
              </a:solidFill>
              <a:latin typeface="Arial" pitchFamily="34"/>
            </a:rPr>
            <a:t>згадується</a:t>
          </a:r>
          <a:r>
            <a:rPr lang="ru-RU" sz="2400" dirty="0" smtClean="0">
              <a:solidFill>
                <a:schemeClr val="bg1"/>
              </a:solidFill>
              <a:latin typeface="Arial" pitchFamily="34"/>
            </a:rPr>
            <a:t> </a:t>
          </a:r>
          <a:r>
            <a:rPr lang="ru-RU" sz="2400" dirty="0" err="1" smtClean="0">
              <a:solidFill>
                <a:schemeClr val="bg1"/>
              </a:solidFill>
              <a:latin typeface="Arial" pitchFamily="34"/>
            </a:rPr>
            <a:t>тільки</a:t>
          </a:r>
          <a:r>
            <a:rPr lang="ru-RU" sz="2400" dirty="0" smtClean="0">
              <a:solidFill>
                <a:schemeClr val="bg1"/>
              </a:solidFill>
              <a:latin typeface="Arial" pitchFamily="34"/>
            </a:rPr>
            <a:t> в </a:t>
          </a:r>
          <a:r>
            <a:rPr lang="ru-RU" sz="2400" dirty="0" err="1" smtClean="0">
              <a:solidFill>
                <a:schemeClr val="bg1"/>
              </a:solidFill>
              <a:latin typeface="Arial" pitchFamily="34"/>
            </a:rPr>
            <a:t>народних</a:t>
          </a:r>
          <a:r>
            <a:rPr lang="ru-RU" sz="2400" dirty="0" smtClean="0">
              <a:solidFill>
                <a:schemeClr val="bg1"/>
              </a:solidFill>
              <a:latin typeface="Arial" pitchFamily="34"/>
            </a:rPr>
            <a:t> </a:t>
          </a:r>
          <a:r>
            <a:rPr lang="ru-RU" sz="2400" dirty="0" err="1" smtClean="0">
              <a:solidFill>
                <a:schemeClr val="bg1"/>
              </a:solidFill>
              <a:latin typeface="Arial" pitchFamily="34"/>
            </a:rPr>
            <a:t>піснях</a:t>
          </a:r>
          <a:r>
            <a:rPr lang="ru-RU" sz="2400" dirty="0" smtClean="0">
              <a:solidFill>
                <a:schemeClr val="bg1"/>
              </a:solidFill>
              <a:latin typeface="Arial" pitchFamily="34"/>
            </a:rPr>
            <a:t> та </a:t>
          </a:r>
          <a:r>
            <a:rPr lang="ru-RU" sz="2400" dirty="0" err="1" smtClean="0">
              <a:solidFill>
                <a:schemeClr val="bg1"/>
              </a:solidFill>
              <a:latin typeface="Arial" pitchFamily="34"/>
            </a:rPr>
            <a:t>переказах</a:t>
          </a:r>
          <a:r>
            <a:rPr lang="ru-RU" sz="2400" dirty="0" smtClean="0">
              <a:solidFill>
                <a:schemeClr val="bg1"/>
              </a:solidFill>
              <a:latin typeface="Arial" pitchFamily="34"/>
            </a:rPr>
            <a:t>, </a:t>
          </a:r>
          <a:r>
            <a:rPr lang="ru-RU" sz="2400" dirty="0" err="1" smtClean="0">
              <a:solidFill>
                <a:schemeClr val="bg1"/>
              </a:solidFill>
              <a:latin typeface="Arial" pitchFamily="34"/>
            </a:rPr>
            <a:t>але</a:t>
          </a:r>
          <a:r>
            <a:rPr lang="ru-RU" sz="2400" dirty="0" smtClean="0">
              <a:solidFill>
                <a:schemeClr val="bg1"/>
              </a:solidFill>
              <a:latin typeface="Arial" pitchFamily="34"/>
            </a:rPr>
            <a:t> </a:t>
          </a:r>
          <a:r>
            <a:rPr lang="ru-RU" sz="2400" dirty="0" err="1" smtClean="0">
              <a:solidFill>
                <a:schemeClr val="bg1"/>
              </a:solidFill>
              <a:latin typeface="Arial" pitchFamily="34"/>
            </a:rPr>
            <a:t>завдяки</a:t>
          </a:r>
          <a:r>
            <a:rPr lang="ru-RU" sz="2400" dirty="0" smtClean="0">
              <a:solidFill>
                <a:schemeClr val="bg1"/>
              </a:solidFill>
              <a:latin typeface="Arial" pitchFamily="34"/>
            </a:rPr>
            <a:t> </a:t>
          </a:r>
          <a:r>
            <a:rPr lang="ru-RU" sz="2400" dirty="0" err="1" smtClean="0">
              <a:solidFill>
                <a:schemeClr val="bg1"/>
              </a:solidFill>
              <a:latin typeface="Arial" pitchFamily="34"/>
            </a:rPr>
            <a:t>генію</a:t>
          </a:r>
          <a:r>
            <a:rPr lang="ru-RU" sz="2400" dirty="0" smtClean="0">
              <a:solidFill>
                <a:schemeClr val="bg1"/>
              </a:solidFill>
              <a:latin typeface="Arial" pitchFamily="34"/>
            </a:rPr>
            <a:t> Тараса Григоровича </a:t>
          </a:r>
          <a:r>
            <a:rPr lang="ru-RU" sz="2400" dirty="0" err="1" smtClean="0">
              <a:solidFill>
                <a:schemeClr val="bg1"/>
              </a:solidFill>
              <a:latin typeface="Arial" pitchFamily="34"/>
            </a:rPr>
            <a:t>Шевченка</a:t>
          </a:r>
          <a:r>
            <a:rPr lang="ru-RU" sz="2400" dirty="0" smtClean="0">
              <a:solidFill>
                <a:schemeClr val="bg1"/>
              </a:solidFill>
              <a:latin typeface="Arial" pitchFamily="34"/>
            </a:rPr>
            <a:t> </a:t>
          </a:r>
          <a:r>
            <a:rPr lang="ru-RU" sz="2400" dirty="0" err="1" smtClean="0">
              <a:solidFill>
                <a:schemeClr val="bg1"/>
              </a:solidFill>
              <a:latin typeface="Arial" pitchFamily="34"/>
            </a:rPr>
            <a:t>цей</a:t>
          </a:r>
          <a:r>
            <a:rPr lang="ru-RU" sz="2400" dirty="0" smtClean="0">
              <a:solidFill>
                <a:schemeClr val="bg1"/>
              </a:solidFill>
              <a:latin typeface="Arial" pitchFamily="34"/>
            </a:rPr>
            <a:t> герой </a:t>
          </a:r>
          <a:r>
            <a:rPr lang="ru-RU" sz="2400" dirty="0" err="1" smtClean="0">
              <a:solidFill>
                <a:schemeClr val="bg1"/>
              </a:solidFill>
              <a:latin typeface="Arial" pitchFamily="34"/>
            </a:rPr>
            <a:t>посів</a:t>
          </a:r>
          <a:r>
            <a:rPr lang="ru-RU" sz="2400" dirty="0" smtClean="0">
              <a:solidFill>
                <a:schemeClr val="bg1"/>
              </a:solidFill>
              <a:latin typeface="Arial" pitchFamily="34"/>
            </a:rPr>
            <a:t> </a:t>
          </a:r>
          <a:r>
            <a:rPr lang="ru-RU" sz="2400" dirty="0" err="1" smtClean="0">
              <a:solidFill>
                <a:schemeClr val="bg1"/>
              </a:solidFill>
              <a:latin typeface="Arial" pitchFamily="34"/>
            </a:rPr>
            <a:t>почесне</a:t>
          </a:r>
          <a:r>
            <a:rPr lang="ru-RU" sz="2400" dirty="0" smtClean="0">
              <a:solidFill>
                <a:schemeClr val="bg1"/>
              </a:solidFill>
              <a:latin typeface="Arial" pitchFamily="34"/>
            </a:rPr>
            <a:t> </a:t>
          </a:r>
          <a:r>
            <a:rPr lang="ru-RU" sz="2400" dirty="0" err="1" smtClean="0">
              <a:solidFill>
                <a:schemeClr val="bg1"/>
              </a:solidFill>
              <a:latin typeface="Arial" pitchFamily="34"/>
            </a:rPr>
            <a:t>місце</a:t>
          </a:r>
          <a:r>
            <a:rPr lang="ru-RU" sz="2400" dirty="0" smtClean="0">
              <a:solidFill>
                <a:schemeClr val="bg1"/>
              </a:solidFill>
              <a:latin typeface="Arial" pitchFamily="34"/>
            </a:rPr>
            <a:t> </a:t>
          </a:r>
          <a:r>
            <a:rPr lang="ru-RU" sz="2400" dirty="0" err="1" smtClean="0">
              <a:solidFill>
                <a:schemeClr val="bg1"/>
              </a:solidFill>
              <a:latin typeface="Arial" pitchFamily="34"/>
            </a:rPr>
            <a:t>серед</a:t>
          </a:r>
          <a:r>
            <a:rPr lang="ru-RU" sz="2400" dirty="0" smtClean="0">
              <a:solidFill>
                <a:schemeClr val="bg1"/>
              </a:solidFill>
              <a:latin typeface="Arial" pitchFamily="34"/>
            </a:rPr>
            <a:t> </a:t>
          </a:r>
          <a:r>
            <a:rPr lang="ru-RU" sz="2400" dirty="0" err="1" smtClean="0">
              <a:solidFill>
                <a:schemeClr val="bg1"/>
              </a:solidFill>
              <a:latin typeface="Arial" pitchFamily="34"/>
            </a:rPr>
            <a:t>борців</a:t>
          </a:r>
          <a:r>
            <a:rPr lang="ru-RU" sz="2400" dirty="0" smtClean="0">
              <a:solidFill>
                <a:schemeClr val="bg1"/>
              </a:solidFill>
              <a:latin typeface="Arial" pitchFamily="34"/>
            </a:rPr>
            <a:t> за волю </a:t>
          </a:r>
          <a:r>
            <a:rPr lang="ru-RU" sz="2400" dirty="0" err="1" smtClean="0">
              <a:solidFill>
                <a:schemeClr val="bg1"/>
              </a:solidFill>
              <a:latin typeface="Arial" pitchFamily="34"/>
            </a:rPr>
            <a:t>України</a:t>
          </a:r>
          <a:r>
            <a:rPr lang="ru-RU" sz="2400" dirty="0" smtClean="0">
              <a:solidFill>
                <a:schemeClr val="bg1"/>
              </a:solidFill>
              <a:latin typeface="Arial" pitchFamily="34"/>
            </a:rPr>
            <a:t>. Не раз </a:t>
          </a:r>
          <a:r>
            <a:rPr lang="ru-RU" sz="2400" dirty="0" err="1" smtClean="0">
              <a:solidFill>
                <a:schemeClr val="bg1"/>
              </a:solidFill>
              <a:latin typeface="Arial" pitchFamily="34"/>
            </a:rPr>
            <a:t>відважні</a:t>
          </a:r>
          <a:r>
            <a:rPr lang="ru-RU" sz="2400" dirty="0" smtClean="0">
              <a:solidFill>
                <a:schemeClr val="bg1"/>
              </a:solidFill>
              <a:latin typeface="Arial" pitchFamily="34"/>
            </a:rPr>
            <a:t> </a:t>
          </a:r>
          <a:r>
            <a:rPr lang="ru-RU" sz="2400" dirty="0" err="1" smtClean="0">
              <a:solidFill>
                <a:schemeClr val="bg1"/>
              </a:solidFill>
              <a:latin typeface="Arial" pitchFamily="34"/>
            </a:rPr>
            <a:t>запорожці</a:t>
          </a:r>
          <a:r>
            <a:rPr lang="ru-RU" sz="2400" dirty="0" smtClean="0">
              <a:solidFill>
                <a:schemeClr val="bg1"/>
              </a:solidFill>
              <a:latin typeface="Arial" pitchFamily="34"/>
            </a:rPr>
            <a:t> </a:t>
          </a:r>
          <a:r>
            <a:rPr lang="ru-RU" sz="2400" dirty="0" err="1" smtClean="0">
              <a:solidFill>
                <a:schemeClr val="bg1"/>
              </a:solidFill>
              <a:latin typeface="Arial" pitchFamily="34"/>
            </a:rPr>
            <a:t>вирушали</a:t>
          </a:r>
          <a:r>
            <a:rPr lang="ru-RU" sz="2400" dirty="0" smtClean="0">
              <a:solidFill>
                <a:schemeClr val="bg1"/>
              </a:solidFill>
              <a:latin typeface="Arial" pitchFamily="34"/>
            </a:rPr>
            <a:t> в походи </a:t>
          </a:r>
          <a:r>
            <a:rPr lang="ru-RU" sz="2400" dirty="0" err="1" smtClean="0">
              <a:solidFill>
                <a:schemeClr val="bg1"/>
              </a:solidFill>
              <a:latin typeface="Arial" pitchFamily="34"/>
            </a:rPr>
            <a:t>проти</a:t>
          </a:r>
          <a:r>
            <a:rPr lang="ru-RU" sz="2400" dirty="0" smtClean="0">
              <a:solidFill>
                <a:schemeClr val="bg1"/>
              </a:solidFill>
              <a:latin typeface="Arial" pitchFamily="34"/>
            </a:rPr>
            <a:t> </a:t>
          </a:r>
          <a:r>
            <a:rPr lang="ru-RU" sz="2400" dirty="0" err="1" smtClean="0">
              <a:solidFill>
                <a:schemeClr val="bg1"/>
              </a:solidFill>
              <a:latin typeface="Arial" pitchFamily="34"/>
            </a:rPr>
            <a:t>турків</a:t>
          </a:r>
          <a:r>
            <a:rPr lang="ru-RU" sz="2400" dirty="0" smtClean="0">
              <a:solidFill>
                <a:schemeClr val="bg1"/>
              </a:solidFill>
              <a:latin typeface="Arial" pitchFamily="34"/>
            </a:rPr>
            <a:t> </a:t>
          </a:r>
          <a:r>
            <a:rPr lang="ru-RU" sz="2400" dirty="0" err="1" smtClean="0">
              <a:solidFill>
                <a:schemeClr val="bg1"/>
              </a:solidFill>
              <a:latin typeface="Arial" pitchFamily="34"/>
            </a:rPr>
            <a:t>і</a:t>
          </a:r>
          <a:r>
            <a:rPr lang="ru-RU" sz="2400" dirty="0" smtClean="0">
              <a:solidFill>
                <a:schemeClr val="bg1"/>
              </a:solidFill>
              <a:latin typeface="Arial" pitchFamily="34"/>
            </a:rPr>
            <a:t> татар, на легеньких байдаках </a:t>
          </a:r>
          <a:r>
            <a:rPr lang="ru-RU" sz="2400" dirty="0" err="1" smtClean="0">
              <a:solidFill>
                <a:schemeClr val="bg1"/>
              </a:solidFill>
              <a:latin typeface="Arial" pitchFamily="34"/>
            </a:rPr>
            <a:t>перепливали</a:t>
          </a:r>
          <a:r>
            <a:rPr lang="ru-RU" sz="2400" dirty="0" smtClean="0">
              <a:solidFill>
                <a:schemeClr val="bg1"/>
              </a:solidFill>
              <a:latin typeface="Arial" pitchFamily="34"/>
            </a:rPr>
            <a:t> </a:t>
          </a:r>
          <a:r>
            <a:rPr lang="ru-RU" sz="2400" dirty="0" err="1" smtClean="0">
              <a:solidFill>
                <a:schemeClr val="bg1"/>
              </a:solidFill>
              <a:latin typeface="Arial" pitchFamily="34"/>
            </a:rPr>
            <a:t>Чорне</a:t>
          </a:r>
          <a:r>
            <a:rPr lang="ru-RU" sz="2400" dirty="0" smtClean="0">
              <a:solidFill>
                <a:schemeClr val="bg1"/>
              </a:solidFill>
              <a:latin typeface="Arial" pitchFamily="34"/>
            </a:rPr>
            <a:t> море, </a:t>
          </a:r>
          <a:r>
            <a:rPr lang="ru-RU" sz="2400" dirty="0" err="1" smtClean="0">
              <a:solidFill>
                <a:schemeClr val="bg1"/>
              </a:solidFill>
              <a:latin typeface="Arial" pitchFamily="34"/>
            </a:rPr>
            <a:t>визволяли</a:t>
          </a:r>
          <a:r>
            <a:rPr lang="ru-RU" sz="2400" dirty="0" smtClean="0">
              <a:solidFill>
                <a:schemeClr val="bg1"/>
              </a:solidFill>
              <a:latin typeface="Arial" pitchFamily="34"/>
            </a:rPr>
            <a:t> </a:t>
          </a:r>
          <a:r>
            <a:rPr lang="ru-RU" sz="2400" dirty="0" err="1" smtClean="0">
              <a:solidFill>
                <a:schemeClr val="bg1"/>
              </a:solidFill>
              <a:latin typeface="Arial" pitchFamily="34"/>
            </a:rPr>
            <a:t>братів-невольників</a:t>
          </a:r>
          <a:endParaRPr lang="ru-RU" sz="2400" dirty="0"/>
        </a:p>
      </dgm:t>
    </dgm:pt>
    <dgm:pt modelId="{8B29FE26-B771-42CD-B1D0-95BD7453BE12}" type="parTrans" cxnId="{83DD3459-418B-43B7-8FA4-CCC22D3DAF59}">
      <dgm:prSet/>
      <dgm:spPr/>
      <dgm:t>
        <a:bodyPr/>
        <a:lstStyle/>
        <a:p>
          <a:endParaRPr lang="ru-RU"/>
        </a:p>
      </dgm:t>
    </dgm:pt>
    <dgm:pt modelId="{94B1E34D-E6F8-47AD-B788-C7AD17AD1914}" type="sibTrans" cxnId="{83DD3459-418B-43B7-8FA4-CCC22D3DAF59}">
      <dgm:prSet/>
      <dgm:spPr/>
      <dgm:t>
        <a:bodyPr/>
        <a:lstStyle/>
        <a:p>
          <a:endParaRPr lang="ru-RU"/>
        </a:p>
      </dgm:t>
    </dgm:pt>
    <dgm:pt modelId="{7AC98635-5EE3-43B2-87C7-AD59FAF7EBF8}" type="pres">
      <dgm:prSet presAssocID="{D6FB489A-B6A9-4F5E-B6DC-4900E18B897E}" presName="diagram" presStyleCnt="0">
        <dgm:presLayoutVars>
          <dgm:dir/>
          <dgm:resizeHandles val="exact"/>
        </dgm:presLayoutVars>
      </dgm:prSet>
      <dgm:spPr/>
      <dgm:t>
        <a:bodyPr/>
        <a:lstStyle/>
        <a:p>
          <a:endParaRPr lang="ru-RU"/>
        </a:p>
      </dgm:t>
    </dgm:pt>
    <dgm:pt modelId="{6316914D-F59E-4568-998D-17AB15BB079B}" type="pres">
      <dgm:prSet presAssocID="{F2AFCF9A-87B9-434A-9DD5-39B36DE36D0C}" presName="node" presStyleLbl="node1" presStyleIdx="0" presStyleCnt="1" custScaleX="62147" custScaleY="136751" custLinFactNeighborX="14407" custLinFactNeighborY="-32">
        <dgm:presLayoutVars>
          <dgm:bulletEnabled val="1"/>
        </dgm:presLayoutVars>
      </dgm:prSet>
      <dgm:spPr/>
      <dgm:t>
        <a:bodyPr/>
        <a:lstStyle/>
        <a:p>
          <a:endParaRPr lang="ru-RU"/>
        </a:p>
      </dgm:t>
    </dgm:pt>
  </dgm:ptLst>
  <dgm:cxnLst>
    <dgm:cxn modelId="{B7DDAA4A-E4C5-4208-B10D-5AB217F3EC48}" type="presOf" srcId="{D6FB489A-B6A9-4F5E-B6DC-4900E18B897E}" destId="{7AC98635-5EE3-43B2-87C7-AD59FAF7EBF8}" srcOrd="0" destOrd="0" presId="urn:microsoft.com/office/officeart/2005/8/layout/default"/>
    <dgm:cxn modelId="{83DD3459-418B-43B7-8FA4-CCC22D3DAF59}" srcId="{D6FB489A-B6A9-4F5E-B6DC-4900E18B897E}" destId="{F2AFCF9A-87B9-434A-9DD5-39B36DE36D0C}" srcOrd="0" destOrd="0" parTransId="{8B29FE26-B771-42CD-B1D0-95BD7453BE12}" sibTransId="{94B1E34D-E6F8-47AD-B788-C7AD17AD1914}"/>
    <dgm:cxn modelId="{239154E2-0FE2-461C-9FC7-D47D0FD2E3FF}" type="presOf" srcId="{F2AFCF9A-87B9-434A-9DD5-39B36DE36D0C}" destId="{6316914D-F59E-4568-998D-17AB15BB079B}" srcOrd="0" destOrd="0" presId="urn:microsoft.com/office/officeart/2005/8/layout/default"/>
    <dgm:cxn modelId="{A8FE45F4-481E-4FE0-AB77-D430E85539CA}" type="presParOf" srcId="{7AC98635-5EE3-43B2-87C7-AD59FAF7EBF8}" destId="{6316914D-F59E-4568-998D-17AB15BB079B}" srcOrd="0"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BE7E32F-D837-430D-A20D-768486A45B8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BE7E32F-D837-430D-A20D-768486A45B8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76F4C50-B840-447E-BC6A-EAA5DE172B6D}" type="datetimeFigureOut">
              <a:rPr lang="ru-RU" smtClean="0"/>
              <a:pPr/>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E7E32F-D837-430D-A20D-768486A45B8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6F4C50-B840-447E-BC6A-EAA5DE172B6D}" type="datetimeFigureOut">
              <a:rPr lang="ru-RU" smtClean="0"/>
              <a:pPr/>
              <a:t>08.04.2014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BE7E32F-D837-430D-A20D-768486A45B8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uk-UA" sz="3100" dirty="0" smtClean="0">
                <a:solidFill>
                  <a:schemeClr val="bg1"/>
                </a:solidFill>
              </a:rPr>
              <a:t>Інтерактивний конкурс “ МАН – </a:t>
            </a:r>
            <a:r>
              <a:rPr lang="uk-UA" sz="3100" dirty="0" err="1" smtClean="0">
                <a:solidFill>
                  <a:schemeClr val="bg1"/>
                </a:solidFill>
              </a:rPr>
              <a:t>Юніор”</a:t>
            </a:r>
            <a:r>
              <a:rPr lang="uk-UA" dirty="0" smtClean="0"/>
              <a:t/>
            </a:r>
            <a:br>
              <a:rPr lang="uk-UA" dirty="0" smtClean="0"/>
            </a:br>
            <a:r>
              <a:rPr lang="uk-UA" dirty="0" smtClean="0">
                <a:solidFill>
                  <a:srgbClr val="002060"/>
                </a:solidFill>
              </a:rPr>
              <a:t>Історичне </a:t>
            </a:r>
            <a:r>
              <a:rPr lang="uk-UA" dirty="0" err="1" smtClean="0">
                <a:solidFill>
                  <a:srgbClr val="002060"/>
                </a:solidFill>
              </a:rPr>
              <a:t>підгрунтя</a:t>
            </a:r>
            <a:r>
              <a:rPr lang="uk-UA" dirty="0" smtClean="0">
                <a:solidFill>
                  <a:srgbClr val="002060"/>
                </a:solidFill>
              </a:rPr>
              <a:t> поеми </a:t>
            </a:r>
            <a:r>
              <a:rPr lang="uk-UA" dirty="0" err="1" smtClean="0">
                <a:solidFill>
                  <a:srgbClr val="002060"/>
                </a:solidFill>
              </a:rPr>
              <a:t>“Гамалія”</a:t>
            </a:r>
            <a:endParaRPr lang="ru-RU" dirty="0">
              <a:solidFill>
                <a:srgbClr val="002060"/>
              </a:solidFill>
            </a:endParaRPr>
          </a:p>
        </p:txBody>
      </p:sp>
      <p:sp>
        <p:nvSpPr>
          <p:cNvPr id="8" name="Содержимое 7"/>
          <p:cNvSpPr>
            <a:spLocks noGrp="1"/>
          </p:cNvSpPr>
          <p:nvPr>
            <p:ph sz="half" idx="1"/>
          </p:nvPr>
        </p:nvSpPr>
        <p:spPr>
          <a:xfrm>
            <a:off x="5572100" y="3857628"/>
            <a:ext cx="3571900" cy="2786083"/>
          </a:xfrm>
        </p:spPr>
        <p:txBody>
          <a:bodyPr>
            <a:normAutofit fontScale="92500"/>
          </a:bodyPr>
          <a:lstStyle/>
          <a:p>
            <a:pPr>
              <a:buNone/>
            </a:pPr>
            <a:r>
              <a:rPr lang="uk-UA" dirty="0" smtClean="0">
                <a:solidFill>
                  <a:schemeClr val="bg1"/>
                </a:solidFill>
              </a:rPr>
              <a:t>              </a:t>
            </a:r>
            <a:r>
              <a:rPr lang="uk-UA" b="1" dirty="0" smtClean="0">
                <a:solidFill>
                  <a:schemeClr val="tx1">
                    <a:lumMod val="95000"/>
                  </a:schemeClr>
                </a:solidFill>
              </a:rPr>
              <a:t>Виконала:</a:t>
            </a:r>
          </a:p>
          <a:p>
            <a:pPr>
              <a:buNone/>
            </a:pPr>
            <a:r>
              <a:rPr lang="uk-UA" b="1" dirty="0" smtClean="0">
                <a:solidFill>
                  <a:schemeClr val="tx1">
                    <a:lumMod val="95000"/>
                  </a:schemeClr>
                </a:solidFill>
              </a:rPr>
              <a:t>       учениця 10 класу</a:t>
            </a:r>
          </a:p>
          <a:p>
            <a:pPr>
              <a:buNone/>
            </a:pPr>
            <a:r>
              <a:rPr lang="uk-UA" b="1" dirty="0" smtClean="0">
                <a:solidFill>
                  <a:schemeClr val="tx1">
                    <a:lumMod val="95000"/>
                  </a:schemeClr>
                </a:solidFill>
              </a:rPr>
              <a:t>    </a:t>
            </a:r>
            <a:r>
              <a:rPr lang="uk-UA" b="1" dirty="0" err="1" smtClean="0">
                <a:solidFill>
                  <a:schemeClr val="tx1">
                    <a:lumMod val="95000"/>
                  </a:schemeClr>
                </a:solidFill>
              </a:rPr>
              <a:t>Полігонівської</a:t>
            </a:r>
            <a:r>
              <a:rPr lang="uk-UA" b="1" dirty="0" smtClean="0">
                <a:solidFill>
                  <a:schemeClr val="tx1">
                    <a:lumMod val="95000"/>
                  </a:schemeClr>
                </a:solidFill>
              </a:rPr>
              <a:t> ЗОШ</a:t>
            </a:r>
          </a:p>
          <a:p>
            <a:pPr>
              <a:buNone/>
            </a:pPr>
            <a:r>
              <a:rPr lang="uk-UA" b="1" dirty="0" smtClean="0">
                <a:solidFill>
                  <a:schemeClr val="tx1">
                    <a:lumMod val="95000"/>
                  </a:schemeClr>
                </a:solidFill>
              </a:rPr>
              <a:t>       Бездітна Дарина</a:t>
            </a:r>
          </a:p>
          <a:p>
            <a:pPr>
              <a:buNone/>
            </a:pPr>
            <a:r>
              <a:rPr lang="uk-UA" b="1" dirty="0" smtClean="0">
                <a:solidFill>
                  <a:schemeClr val="tx1">
                    <a:lumMod val="95000"/>
                  </a:schemeClr>
                </a:solidFill>
              </a:rPr>
              <a:t>Науковий керівник:    </a:t>
            </a:r>
            <a:r>
              <a:rPr lang="uk-UA" b="1" dirty="0" err="1" smtClean="0">
                <a:solidFill>
                  <a:schemeClr val="tx1">
                    <a:lumMod val="95000"/>
                  </a:schemeClr>
                </a:solidFill>
              </a:rPr>
              <a:t>Стоянова</a:t>
            </a:r>
            <a:r>
              <a:rPr lang="uk-UA" b="1" dirty="0" smtClean="0">
                <a:solidFill>
                  <a:schemeClr val="tx1">
                    <a:lumMod val="95000"/>
                  </a:schemeClr>
                </a:solidFill>
              </a:rPr>
              <a:t> І.В.</a:t>
            </a:r>
            <a:endParaRPr lang="ru-RU" b="1" dirty="0">
              <a:solidFill>
                <a:schemeClr val="tx1">
                  <a:lumMod val="9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357166"/>
            <a:ext cx="8786842" cy="1571636"/>
          </a:xfrm>
        </p:spPr>
        <p:txBody>
          <a:bodyPr>
            <a:noAutofit/>
          </a:bodyPr>
          <a:lstStyle/>
          <a:p>
            <a:r>
              <a:rPr lang="ru-RU" sz="2000" dirty="0" smtClean="0">
                <a:solidFill>
                  <a:schemeClr val="bg1"/>
                </a:solidFill>
              </a:rPr>
              <a:t>Першим </a:t>
            </a:r>
            <a:r>
              <a:rPr lang="ru-RU" sz="2000" dirty="0" err="1" smtClean="0">
                <a:solidFill>
                  <a:schemeClr val="bg1"/>
                </a:solidFill>
              </a:rPr>
              <a:t>відомим</a:t>
            </a:r>
            <a:r>
              <a:rPr lang="ru-RU" sz="2000" dirty="0" smtClean="0">
                <a:solidFill>
                  <a:schemeClr val="bg1"/>
                </a:solidFill>
              </a:rPr>
              <a:t> </a:t>
            </a:r>
            <a:r>
              <a:rPr lang="ru-RU" sz="2000" dirty="0" err="1" smtClean="0">
                <a:solidFill>
                  <a:schemeClr val="bg1"/>
                </a:solidFill>
              </a:rPr>
              <a:t>мистецьким</a:t>
            </a:r>
            <a:r>
              <a:rPr lang="ru-RU" sz="2000" dirty="0" smtClean="0">
                <a:solidFill>
                  <a:schemeClr val="bg1"/>
                </a:solidFill>
              </a:rPr>
              <a:t> </a:t>
            </a:r>
            <a:r>
              <a:rPr lang="ru-RU" sz="2000" dirty="0" err="1" smtClean="0">
                <a:solidFill>
                  <a:schemeClr val="bg1"/>
                </a:solidFill>
              </a:rPr>
              <a:t>твором</a:t>
            </a:r>
            <a:r>
              <a:rPr lang="ru-RU" sz="2000" dirty="0" smtClean="0">
                <a:solidFill>
                  <a:schemeClr val="bg1"/>
                </a:solidFill>
              </a:rPr>
              <a:t> Тараса </a:t>
            </a:r>
            <a:r>
              <a:rPr lang="ru-RU" sz="2000" dirty="0" err="1" smtClean="0">
                <a:solidFill>
                  <a:schemeClr val="bg1"/>
                </a:solidFill>
              </a:rPr>
              <a:t>Шевченка</a:t>
            </a:r>
            <a:r>
              <a:rPr lang="ru-RU" sz="2000" dirty="0" smtClean="0">
                <a:solidFill>
                  <a:schemeClr val="bg1"/>
                </a:solidFill>
              </a:rPr>
              <a:t> на </a:t>
            </a:r>
            <a:r>
              <a:rPr lang="ru-RU" sz="2000" dirty="0" err="1" smtClean="0">
                <a:solidFill>
                  <a:schemeClr val="bg1"/>
                </a:solidFill>
              </a:rPr>
              <a:t>морську</a:t>
            </a:r>
            <a:r>
              <a:rPr lang="ru-RU" sz="2000" dirty="0" smtClean="0">
                <a:solidFill>
                  <a:schemeClr val="bg1"/>
                </a:solidFill>
              </a:rPr>
              <a:t> тематику </a:t>
            </a:r>
            <a:r>
              <a:rPr lang="ru-RU" sz="2000" dirty="0" err="1" smtClean="0">
                <a:solidFill>
                  <a:schemeClr val="bg1"/>
                </a:solidFill>
              </a:rPr>
              <a:t>є</a:t>
            </a:r>
            <a:r>
              <a:rPr lang="ru-RU" sz="2000" dirty="0" smtClean="0">
                <a:solidFill>
                  <a:schemeClr val="bg1"/>
                </a:solidFill>
              </a:rPr>
              <a:t> картина «</a:t>
            </a:r>
            <a:r>
              <a:rPr lang="ru-RU" sz="2000" dirty="0" err="1" smtClean="0">
                <a:solidFill>
                  <a:schemeClr val="bg1"/>
                </a:solidFill>
              </a:rPr>
              <a:t>Гамалія</a:t>
            </a:r>
            <a:r>
              <a:rPr lang="ru-RU" sz="2000" dirty="0" smtClean="0">
                <a:solidFill>
                  <a:schemeClr val="bg1"/>
                </a:solidFill>
              </a:rPr>
              <a:t>», </a:t>
            </a:r>
            <a:r>
              <a:rPr lang="ru-RU" sz="2000" dirty="0" err="1" smtClean="0">
                <a:solidFill>
                  <a:schemeClr val="bg1"/>
                </a:solidFill>
              </a:rPr>
              <a:t>автоілюстрація</a:t>
            </a:r>
            <a:r>
              <a:rPr lang="ru-RU" sz="2000" dirty="0" smtClean="0">
                <a:solidFill>
                  <a:schemeClr val="bg1"/>
                </a:solidFill>
              </a:rPr>
              <a:t> до </a:t>
            </a:r>
            <a:r>
              <a:rPr lang="ru-RU" sz="2000" dirty="0" err="1" smtClean="0">
                <a:solidFill>
                  <a:schemeClr val="bg1"/>
                </a:solidFill>
              </a:rPr>
              <a:t>однойменної</a:t>
            </a:r>
            <a:r>
              <a:rPr lang="ru-RU" sz="2000" dirty="0" smtClean="0">
                <a:solidFill>
                  <a:schemeClr val="bg1"/>
                </a:solidFill>
              </a:rPr>
              <a:t> </a:t>
            </a:r>
            <a:r>
              <a:rPr lang="ru-RU" sz="2000" dirty="0" err="1" smtClean="0">
                <a:solidFill>
                  <a:schemeClr val="bg1"/>
                </a:solidFill>
              </a:rPr>
              <a:t>поеми</a:t>
            </a:r>
            <a:r>
              <a:rPr lang="ru-RU" sz="2000" dirty="0" smtClean="0">
                <a:solidFill>
                  <a:schemeClr val="bg1"/>
                </a:solidFill>
              </a:rPr>
              <a:t>, </a:t>
            </a:r>
            <a:r>
              <a:rPr lang="ru-RU" sz="2000" dirty="0" err="1" smtClean="0">
                <a:solidFill>
                  <a:schemeClr val="bg1"/>
                </a:solidFill>
              </a:rPr>
              <a:t>намальована</a:t>
            </a:r>
            <a:r>
              <a:rPr lang="ru-RU" sz="2000" dirty="0" smtClean="0">
                <a:solidFill>
                  <a:schemeClr val="bg1"/>
                </a:solidFill>
              </a:rPr>
              <a:t> </a:t>
            </a:r>
            <a:r>
              <a:rPr lang="ru-RU" sz="2000" dirty="0" err="1" smtClean="0">
                <a:solidFill>
                  <a:schemeClr val="bg1"/>
                </a:solidFill>
              </a:rPr>
              <a:t>олійними</a:t>
            </a:r>
            <a:r>
              <a:rPr lang="ru-RU" sz="2000" dirty="0" smtClean="0">
                <a:solidFill>
                  <a:schemeClr val="bg1"/>
                </a:solidFill>
              </a:rPr>
              <a:t> </a:t>
            </a:r>
            <a:r>
              <a:rPr lang="ru-RU" sz="2000" dirty="0" err="1" smtClean="0">
                <a:solidFill>
                  <a:schemeClr val="bg1"/>
                </a:solidFill>
              </a:rPr>
              <a:t>фарбами</a:t>
            </a:r>
            <a:r>
              <a:rPr lang="ru-RU" sz="2000" dirty="0" smtClean="0">
                <a:solidFill>
                  <a:schemeClr val="bg1"/>
                </a:solidFill>
              </a:rPr>
              <a:t> в </a:t>
            </a:r>
            <a:r>
              <a:rPr lang="ru-RU" sz="2000" dirty="0" err="1" smtClean="0">
                <a:solidFill>
                  <a:schemeClr val="bg1"/>
                </a:solidFill>
              </a:rPr>
              <a:t>Петербурзі</a:t>
            </a:r>
            <a:r>
              <a:rPr lang="ru-RU" sz="2000" dirty="0" smtClean="0">
                <a:solidFill>
                  <a:schemeClr val="bg1"/>
                </a:solidFill>
              </a:rPr>
              <a:t> </a:t>
            </a:r>
            <a:r>
              <a:rPr lang="ru-RU" sz="2000" dirty="0" err="1" smtClean="0">
                <a:solidFill>
                  <a:schemeClr val="bg1"/>
                </a:solidFill>
              </a:rPr>
              <a:t>ще</a:t>
            </a:r>
            <a:r>
              <a:rPr lang="ru-RU" sz="2000" dirty="0" smtClean="0">
                <a:solidFill>
                  <a:schemeClr val="bg1"/>
                </a:solidFill>
              </a:rPr>
              <a:t> до </a:t>
            </a:r>
            <a:r>
              <a:rPr lang="ru-RU" sz="2000" dirty="0" err="1" smtClean="0">
                <a:solidFill>
                  <a:schemeClr val="bg1"/>
                </a:solidFill>
              </a:rPr>
              <a:t>заслання</a:t>
            </a:r>
            <a:r>
              <a:rPr lang="ru-RU" sz="2000" dirty="0" smtClean="0">
                <a:solidFill>
                  <a:schemeClr val="bg1"/>
                </a:solidFill>
              </a:rPr>
              <a:t>. </a:t>
            </a:r>
            <a:r>
              <a:rPr lang="ru-RU" sz="2000" dirty="0" err="1" smtClean="0">
                <a:solidFill>
                  <a:schemeClr val="bg1"/>
                </a:solidFill>
              </a:rPr>
              <a:t>Хоча</a:t>
            </a:r>
            <a:r>
              <a:rPr lang="ru-RU" sz="2000" dirty="0" smtClean="0">
                <a:solidFill>
                  <a:schemeClr val="bg1"/>
                </a:solidFill>
              </a:rPr>
              <a:t> картина </a:t>
            </a:r>
            <a:r>
              <a:rPr lang="ru-RU" sz="2000" dirty="0" err="1" smtClean="0">
                <a:solidFill>
                  <a:schemeClr val="bg1"/>
                </a:solidFill>
              </a:rPr>
              <a:t>є</a:t>
            </a:r>
            <a:r>
              <a:rPr lang="ru-RU" sz="2000" dirty="0" smtClean="0">
                <a:solidFill>
                  <a:schemeClr val="bg1"/>
                </a:solidFill>
              </a:rPr>
              <a:t> </a:t>
            </a:r>
            <a:r>
              <a:rPr lang="ru-RU" sz="2000" dirty="0" err="1" smtClean="0">
                <a:solidFill>
                  <a:schemeClr val="bg1"/>
                </a:solidFill>
              </a:rPr>
              <a:t>сумнівною</a:t>
            </a:r>
            <a:r>
              <a:rPr lang="ru-RU" sz="2000" dirty="0" smtClean="0">
                <a:solidFill>
                  <a:schemeClr val="bg1"/>
                </a:solidFill>
              </a:rPr>
              <a:t> </a:t>
            </a:r>
            <a:r>
              <a:rPr lang="ru-RU" sz="2000" dirty="0" err="1" smtClean="0">
                <a:solidFill>
                  <a:schemeClr val="bg1"/>
                </a:solidFill>
              </a:rPr>
              <a:t>щодо</a:t>
            </a:r>
            <a:r>
              <a:rPr lang="ru-RU" sz="2000" dirty="0" smtClean="0">
                <a:solidFill>
                  <a:schemeClr val="bg1"/>
                </a:solidFill>
              </a:rPr>
              <a:t> авторства. За </a:t>
            </a:r>
            <a:r>
              <a:rPr lang="ru-RU" sz="2000" dirty="0" err="1" smtClean="0">
                <a:solidFill>
                  <a:schemeClr val="bg1"/>
                </a:solidFill>
              </a:rPr>
              <a:t>твердженням</a:t>
            </a:r>
            <a:r>
              <a:rPr lang="ru-RU" sz="2000" dirty="0" smtClean="0">
                <a:solidFill>
                  <a:schemeClr val="bg1"/>
                </a:solidFill>
              </a:rPr>
              <a:t> </a:t>
            </a:r>
            <a:r>
              <a:rPr lang="ru-RU" sz="2000" dirty="0" err="1" smtClean="0">
                <a:solidFill>
                  <a:schemeClr val="bg1"/>
                </a:solidFill>
              </a:rPr>
              <a:t>колишнього</a:t>
            </a:r>
            <a:r>
              <a:rPr lang="ru-RU" sz="2000" dirty="0" smtClean="0">
                <a:solidFill>
                  <a:schemeClr val="bg1"/>
                </a:solidFill>
              </a:rPr>
              <a:t> </a:t>
            </a:r>
            <a:r>
              <a:rPr lang="ru-RU" sz="2000" dirty="0" err="1" smtClean="0">
                <a:solidFill>
                  <a:schemeClr val="bg1"/>
                </a:solidFill>
              </a:rPr>
              <a:t>власника</a:t>
            </a:r>
            <a:r>
              <a:rPr lang="ru-RU" sz="2000" dirty="0" smtClean="0">
                <a:solidFill>
                  <a:schemeClr val="bg1"/>
                </a:solidFill>
              </a:rPr>
              <a:t> В. Антоновича, </a:t>
            </a:r>
            <a:r>
              <a:rPr lang="ru-RU" sz="2000" dirty="0" err="1" smtClean="0">
                <a:solidFill>
                  <a:schemeClr val="bg1"/>
                </a:solidFill>
              </a:rPr>
              <a:t>ця</a:t>
            </a:r>
            <a:r>
              <a:rPr lang="ru-RU" sz="2000" dirty="0" smtClean="0">
                <a:solidFill>
                  <a:schemeClr val="bg1"/>
                </a:solidFill>
              </a:rPr>
              <a:t> картина як </a:t>
            </a:r>
            <a:r>
              <a:rPr lang="ru-RU" sz="2000" dirty="0" err="1" smtClean="0">
                <a:solidFill>
                  <a:schemeClr val="bg1"/>
                </a:solidFill>
              </a:rPr>
              <a:t>свій</a:t>
            </a:r>
            <a:r>
              <a:rPr lang="ru-RU" sz="2000" dirty="0" smtClean="0">
                <a:solidFill>
                  <a:schemeClr val="bg1"/>
                </a:solidFill>
              </a:rPr>
              <a:t> </a:t>
            </a:r>
            <a:r>
              <a:rPr lang="ru-RU" sz="2000" dirty="0" err="1" smtClean="0">
                <a:solidFill>
                  <a:schemeClr val="bg1"/>
                </a:solidFill>
              </a:rPr>
              <a:t>твір</a:t>
            </a:r>
            <a:r>
              <a:rPr lang="ru-RU" sz="2000" dirty="0" smtClean="0">
                <a:solidFill>
                  <a:schemeClr val="bg1"/>
                </a:solidFill>
              </a:rPr>
              <a:t> Шевченко </a:t>
            </a:r>
            <a:r>
              <a:rPr lang="ru-RU" sz="2000" dirty="0" err="1" smtClean="0">
                <a:solidFill>
                  <a:schemeClr val="bg1"/>
                </a:solidFill>
              </a:rPr>
              <a:t>ніби</a:t>
            </a:r>
            <a:r>
              <a:rPr lang="ru-RU" sz="2000" dirty="0" smtClean="0">
                <a:solidFill>
                  <a:schemeClr val="bg1"/>
                </a:solidFill>
              </a:rPr>
              <a:t> </a:t>
            </a:r>
            <a:r>
              <a:rPr lang="ru-RU" sz="2000" dirty="0" err="1" smtClean="0">
                <a:solidFill>
                  <a:schemeClr val="bg1"/>
                </a:solidFill>
              </a:rPr>
              <a:t>подарував</a:t>
            </a:r>
            <a:r>
              <a:rPr lang="ru-RU" sz="2000" dirty="0" smtClean="0">
                <a:solidFill>
                  <a:schemeClr val="bg1"/>
                </a:solidFill>
              </a:rPr>
              <a:t> художнику Ф. </a:t>
            </a:r>
            <a:r>
              <a:rPr lang="ru-RU" sz="2000" dirty="0" err="1" smtClean="0">
                <a:solidFill>
                  <a:schemeClr val="bg1"/>
                </a:solidFill>
              </a:rPr>
              <a:t>Ткаченку</a:t>
            </a:r>
            <a:r>
              <a:rPr lang="ru-RU" sz="2000" dirty="0" smtClean="0">
                <a:solidFill>
                  <a:schemeClr val="bg1"/>
                </a:solidFill>
              </a:rPr>
              <a:t>, </a:t>
            </a:r>
            <a:r>
              <a:rPr lang="ru-RU" sz="2000" dirty="0" err="1" smtClean="0">
                <a:solidFill>
                  <a:schemeClr val="bg1"/>
                </a:solidFill>
              </a:rPr>
              <a:t>який</a:t>
            </a:r>
            <a:r>
              <a:rPr lang="ru-RU" sz="2000" dirty="0" smtClean="0">
                <a:solidFill>
                  <a:schemeClr val="bg1"/>
                </a:solidFill>
              </a:rPr>
              <a:t>, в свою </a:t>
            </a:r>
            <a:r>
              <a:rPr lang="ru-RU" sz="2000" dirty="0" err="1" smtClean="0">
                <a:solidFill>
                  <a:schemeClr val="bg1"/>
                </a:solidFill>
              </a:rPr>
              <a:t>чергу</a:t>
            </a:r>
            <a:r>
              <a:rPr lang="ru-RU" sz="2000" dirty="0" smtClean="0">
                <a:solidFill>
                  <a:schemeClr val="bg1"/>
                </a:solidFill>
              </a:rPr>
              <a:t>, </a:t>
            </a:r>
            <a:r>
              <a:rPr lang="ru-RU" sz="2000" dirty="0" err="1" smtClean="0">
                <a:solidFill>
                  <a:schemeClr val="bg1"/>
                </a:solidFill>
              </a:rPr>
              <a:t>подарував</a:t>
            </a:r>
            <a:r>
              <a:rPr lang="ru-RU" sz="2000" dirty="0" smtClean="0">
                <a:solidFill>
                  <a:schemeClr val="bg1"/>
                </a:solidFill>
              </a:rPr>
              <a:t> </a:t>
            </a:r>
            <a:r>
              <a:rPr lang="ru-RU" sz="2000" dirty="0" err="1" smtClean="0">
                <a:solidFill>
                  <a:schemeClr val="bg1"/>
                </a:solidFill>
              </a:rPr>
              <a:t>її</a:t>
            </a:r>
            <a:r>
              <a:rPr lang="ru-RU" sz="2000" dirty="0" smtClean="0">
                <a:solidFill>
                  <a:schemeClr val="bg1"/>
                </a:solidFill>
              </a:rPr>
              <a:t> </a:t>
            </a:r>
            <a:r>
              <a:rPr lang="ru-RU" sz="2000" dirty="0" err="1" smtClean="0">
                <a:solidFill>
                  <a:schemeClr val="bg1"/>
                </a:solidFill>
              </a:rPr>
              <a:t>йому</a:t>
            </a:r>
            <a:r>
              <a:rPr lang="ru-RU" sz="2000" dirty="0" smtClean="0">
                <a:solidFill>
                  <a:schemeClr val="bg1"/>
                </a:solidFill>
              </a:rPr>
              <a:t>.</a:t>
            </a:r>
            <a:endParaRPr lang="ru-RU" sz="2000" dirty="0">
              <a:solidFill>
                <a:schemeClr val="bg1"/>
              </a:solidFill>
            </a:endParaRPr>
          </a:p>
        </p:txBody>
      </p:sp>
      <p:pic>
        <p:nvPicPr>
          <p:cNvPr id="7" name="Содержимое 6" descr="29220112.jpg"/>
          <p:cNvPicPr>
            <a:picLocks noGrp="1" noChangeAspect="1"/>
          </p:cNvPicPr>
          <p:nvPr>
            <p:ph sz="half" idx="1"/>
          </p:nvPr>
        </p:nvPicPr>
        <p:blipFill>
          <a:blip r:embed="rId2"/>
          <a:stretch>
            <a:fillRect/>
          </a:stretch>
        </p:blipFill>
        <p:spPr>
          <a:xfrm>
            <a:off x="-1" y="2428868"/>
            <a:ext cx="4655111" cy="4429132"/>
          </a:xfrm>
        </p:spPr>
      </p:pic>
      <p:sp>
        <p:nvSpPr>
          <p:cNvPr id="6" name="Содержимое 5"/>
          <p:cNvSpPr>
            <a:spLocks noGrp="1"/>
          </p:cNvSpPr>
          <p:nvPr>
            <p:ph sz="half" idx="2"/>
          </p:nvPr>
        </p:nvSpPr>
        <p:spPr>
          <a:xfrm>
            <a:off x="4357654" y="3429000"/>
            <a:ext cx="4786346" cy="3429000"/>
          </a:xfrm>
        </p:spPr>
        <p:txBody>
          <a:bodyPr>
            <a:normAutofit lnSpcReduction="10000"/>
          </a:bodyPr>
          <a:lstStyle/>
          <a:p>
            <a:pPr algn="just">
              <a:buNone/>
            </a:pPr>
            <a:r>
              <a:rPr lang="ru-RU" sz="2000" i="1" dirty="0" smtClean="0">
                <a:solidFill>
                  <a:srgbClr val="000000"/>
                </a:solidFill>
                <a:latin typeface="Arial" pitchFamily="34"/>
              </a:rPr>
              <a:t>  На </a:t>
            </a:r>
            <a:r>
              <a:rPr lang="ru-RU" sz="2000" i="1" dirty="0" err="1" smtClean="0">
                <a:solidFill>
                  <a:srgbClr val="000000"/>
                </a:solidFill>
                <a:latin typeface="Arial" pitchFamily="34"/>
              </a:rPr>
              <a:t>картині</a:t>
            </a:r>
            <a:r>
              <a:rPr lang="ru-RU" sz="2000" i="1" dirty="0" smtClean="0">
                <a:solidFill>
                  <a:srgbClr val="000000"/>
                </a:solidFill>
                <a:latin typeface="Arial" pitchFamily="34"/>
              </a:rPr>
              <a:t> </a:t>
            </a:r>
            <a:r>
              <a:rPr lang="ru-RU" sz="2000" i="1" dirty="0" err="1" smtClean="0">
                <a:solidFill>
                  <a:srgbClr val="000000"/>
                </a:solidFill>
                <a:latin typeface="Arial" pitchFamily="34"/>
              </a:rPr>
              <a:t>зображено</a:t>
            </a:r>
            <a:r>
              <a:rPr lang="ru-RU" sz="2000" i="1" dirty="0" smtClean="0">
                <a:solidFill>
                  <a:srgbClr val="000000"/>
                </a:solidFill>
                <a:latin typeface="Arial" pitchFamily="34"/>
              </a:rPr>
              <a:t> </a:t>
            </a:r>
            <a:r>
              <a:rPr lang="ru-RU" sz="2000" i="1" dirty="0" err="1" smtClean="0">
                <a:solidFill>
                  <a:srgbClr val="000000"/>
                </a:solidFill>
                <a:latin typeface="Arial" pitchFamily="34"/>
              </a:rPr>
              <a:t>розбурхане</a:t>
            </a:r>
            <a:r>
              <a:rPr lang="ru-RU" sz="2000" i="1" dirty="0" smtClean="0">
                <a:solidFill>
                  <a:srgbClr val="000000"/>
                </a:solidFill>
                <a:latin typeface="Arial" pitchFamily="34"/>
              </a:rPr>
              <a:t> море, а </a:t>
            </a:r>
            <a:r>
              <a:rPr lang="ru-RU" sz="2000" i="1" dirty="0" err="1" smtClean="0">
                <a:solidFill>
                  <a:srgbClr val="000000"/>
                </a:solidFill>
                <a:latin typeface="Arial" pitchFamily="34"/>
              </a:rPr>
              <a:t>серед</a:t>
            </a:r>
            <a:r>
              <a:rPr lang="ru-RU" sz="2000" i="1" dirty="0" smtClean="0">
                <a:solidFill>
                  <a:srgbClr val="000000"/>
                </a:solidFill>
                <a:latin typeface="Arial" pitchFamily="34"/>
              </a:rPr>
              <a:t> </a:t>
            </a:r>
            <a:r>
              <a:rPr lang="ru-RU" sz="2000" i="1" dirty="0" err="1" smtClean="0">
                <a:solidFill>
                  <a:srgbClr val="000000"/>
                </a:solidFill>
                <a:latin typeface="Arial" pitchFamily="34"/>
              </a:rPr>
              <a:t>страшенних</a:t>
            </a:r>
            <a:r>
              <a:rPr lang="ru-RU" sz="2000" i="1" dirty="0" smtClean="0">
                <a:solidFill>
                  <a:srgbClr val="000000"/>
                </a:solidFill>
                <a:latin typeface="Arial" pitchFamily="34"/>
              </a:rPr>
              <a:t> </a:t>
            </a:r>
            <a:r>
              <a:rPr lang="ru-RU" sz="2000" i="1" dirty="0" err="1" smtClean="0">
                <a:solidFill>
                  <a:srgbClr val="000000"/>
                </a:solidFill>
                <a:latin typeface="Arial" pitchFamily="34"/>
              </a:rPr>
              <a:t>хвиль</a:t>
            </a:r>
            <a:r>
              <a:rPr lang="ru-RU" sz="2000" i="1" dirty="0" smtClean="0">
                <a:solidFill>
                  <a:srgbClr val="000000"/>
                </a:solidFill>
                <a:latin typeface="Arial" pitchFamily="34"/>
              </a:rPr>
              <a:t> — невеликий </a:t>
            </a:r>
            <a:r>
              <a:rPr lang="ru-RU" sz="2000" i="1" dirty="0" err="1" smtClean="0">
                <a:solidFill>
                  <a:srgbClr val="000000"/>
                </a:solidFill>
                <a:latin typeface="Arial" pitchFamily="34"/>
              </a:rPr>
              <a:t>човен</a:t>
            </a:r>
            <a:r>
              <a:rPr lang="ru-RU" sz="2000" i="1" dirty="0" smtClean="0">
                <a:solidFill>
                  <a:srgbClr val="000000"/>
                </a:solidFill>
                <a:latin typeface="Arial" pitchFamily="34"/>
              </a:rPr>
              <a:t> </a:t>
            </a:r>
            <a:r>
              <a:rPr lang="ru-RU" sz="2000" i="1" dirty="0" err="1" smtClean="0">
                <a:solidFill>
                  <a:srgbClr val="000000"/>
                </a:solidFill>
                <a:latin typeface="Arial" pitchFamily="34"/>
              </a:rPr>
              <a:t>з</a:t>
            </a:r>
            <a:r>
              <a:rPr lang="ru-RU" sz="2000" i="1" dirty="0" smtClean="0">
                <a:solidFill>
                  <a:srgbClr val="000000"/>
                </a:solidFill>
                <a:latin typeface="Arial" pitchFamily="34"/>
              </a:rPr>
              <a:t> </a:t>
            </a:r>
            <a:r>
              <a:rPr lang="ru-RU" sz="2000" i="1" dirty="0" err="1" smtClean="0">
                <a:solidFill>
                  <a:srgbClr val="000000"/>
                </a:solidFill>
                <a:latin typeface="Arial" pitchFamily="34"/>
              </a:rPr>
              <a:t>козаками</a:t>
            </a:r>
            <a:r>
              <a:rPr lang="ru-RU" sz="2000" i="1" dirty="0" smtClean="0">
                <a:solidFill>
                  <a:srgbClr val="000000"/>
                </a:solidFill>
                <a:latin typeface="Arial" pitchFamily="34"/>
              </a:rPr>
              <a:t>. На </a:t>
            </a:r>
            <a:r>
              <a:rPr lang="ru-RU" sz="2000" i="1" dirty="0" err="1" smtClean="0">
                <a:solidFill>
                  <a:srgbClr val="000000"/>
                </a:solidFill>
                <a:latin typeface="Arial" pitchFamily="34"/>
              </a:rPr>
              <a:t>кормі</a:t>
            </a:r>
            <a:r>
              <a:rPr lang="ru-RU" sz="2000" i="1" dirty="0" smtClean="0">
                <a:solidFill>
                  <a:srgbClr val="000000"/>
                </a:solidFill>
                <a:latin typeface="Arial" pitchFamily="34"/>
              </a:rPr>
              <a:t> в </a:t>
            </a:r>
            <a:r>
              <a:rPr lang="ru-RU" sz="2000" i="1" dirty="0" err="1" smtClean="0">
                <a:solidFill>
                  <a:srgbClr val="000000"/>
                </a:solidFill>
                <a:latin typeface="Arial" pitchFamily="34"/>
              </a:rPr>
              <a:t>яскравому</a:t>
            </a:r>
            <a:r>
              <a:rPr lang="ru-RU" sz="2000" i="1" dirty="0" smtClean="0">
                <a:solidFill>
                  <a:srgbClr val="000000"/>
                </a:solidFill>
                <a:latin typeface="Arial" pitchFamily="34"/>
              </a:rPr>
              <a:t> </a:t>
            </a:r>
            <a:r>
              <a:rPr lang="ru-RU" sz="2000" i="1" dirty="0" err="1" smtClean="0">
                <a:solidFill>
                  <a:srgbClr val="000000"/>
                </a:solidFill>
                <a:latin typeface="Arial" pitchFamily="34"/>
              </a:rPr>
              <a:t>одязі</a:t>
            </a:r>
            <a:r>
              <a:rPr lang="ru-RU" sz="2000" i="1" dirty="0" smtClean="0">
                <a:solidFill>
                  <a:srgbClr val="000000"/>
                </a:solidFill>
                <a:latin typeface="Arial" pitchFamily="34"/>
              </a:rPr>
              <a:t> </a:t>
            </a:r>
            <a:r>
              <a:rPr lang="ru-RU" sz="2000" i="1" dirty="0" err="1" smtClean="0">
                <a:solidFill>
                  <a:srgbClr val="000000"/>
                </a:solidFill>
                <a:latin typeface="Arial" pitchFamily="34"/>
              </a:rPr>
              <a:t>стоїть</a:t>
            </a:r>
            <a:r>
              <a:rPr lang="ru-RU" sz="2000" i="1" dirty="0" smtClean="0">
                <a:solidFill>
                  <a:srgbClr val="000000"/>
                </a:solidFill>
                <a:latin typeface="Arial" pitchFamily="34"/>
              </a:rPr>
              <a:t> </a:t>
            </a:r>
            <a:r>
              <a:rPr lang="ru-RU" sz="2000" i="1" dirty="0" err="1" smtClean="0">
                <a:solidFill>
                  <a:srgbClr val="000000"/>
                </a:solidFill>
                <a:latin typeface="Arial" pitchFamily="34"/>
              </a:rPr>
              <a:t>отаман</a:t>
            </a:r>
            <a:r>
              <a:rPr lang="ru-RU" sz="2000" i="1" dirty="0" smtClean="0">
                <a:solidFill>
                  <a:srgbClr val="000000"/>
                </a:solidFill>
                <a:latin typeface="Arial" pitchFamily="34"/>
              </a:rPr>
              <a:t> </a:t>
            </a:r>
            <a:r>
              <a:rPr lang="ru-RU" sz="2000" i="1" dirty="0" err="1" smtClean="0">
                <a:solidFill>
                  <a:srgbClr val="000000"/>
                </a:solidFill>
                <a:latin typeface="Arial" pitchFamily="34"/>
              </a:rPr>
              <a:t>Гамалія</a:t>
            </a:r>
            <a:r>
              <a:rPr lang="ru-RU" sz="2000" i="1" dirty="0" smtClean="0">
                <a:solidFill>
                  <a:srgbClr val="000000"/>
                </a:solidFill>
                <a:latin typeface="Arial" pitchFamily="34"/>
              </a:rPr>
              <a:t>. </a:t>
            </a:r>
            <a:r>
              <a:rPr lang="ru-RU" sz="2000" i="1" dirty="0" err="1" smtClean="0">
                <a:solidFill>
                  <a:srgbClr val="000000"/>
                </a:solidFill>
                <a:latin typeface="Arial" pitchFamily="34"/>
              </a:rPr>
              <a:t>Його</a:t>
            </a:r>
            <a:r>
              <a:rPr lang="ru-RU" sz="2000" i="1" dirty="0" smtClean="0">
                <a:solidFill>
                  <a:srgbClr val="000000"/>
                </a:solidFill>
                <a:latin typeface="Arial" pitchFamily="34"/>
              </a:rPr>
              <a:t> </a:t>
            </a:r>
            <a:r>
              <a:rPr lang="ru-RU" sz="2000" i="1" dirty="0" err="1" smtClean="0">
                <a:solidFill>
                  <a:srgbClr val="000000"/>
                </a:solidFill>
                <a:latin typeface="Arial" pitchFamily="34"/>
              </a:rPr>
              <a:t>постать</a:t>
            </a:r>
            <a:r>
              <a:rPr lang="ru-RU" sz="2000" i="1" dirty="0" smtClean="0">
                <a:solidFill>
                  <a:srgbClr val="000000"/>
                </a:solidFill>
                <a:latin typeface="Arial" pitchFamily="34"/>
              </a:rPr>
              <a:t> </a:t>
            </a:r>
            <a:r>
              <a:rPr lang="ru-RU" sz="2000" i="1" dirty="0" err="1" smtClean="0">
                <a:solidFill>
                  <a:srgbClr val="000000"/>
                </a:solidFill>
                <a:latin typeface="Arial" pitchFamily="34"/>
              </a:rPr>
              <a:t>виражає</a:t>
            </a:r>
            <a:r>
              <a:rPr lang="ru-RU" sz="2000" i="1" dirty="0" smtClean="0">
                <a:solidFill>
                  <a:srgbClr val="000000"/>
                </a:solidFill>
                <a:latin typeface="Arial" pitchFamily="34"/>
              </a:rPr>
              <a:t> силу, яку не </a:t>
            </a:r>
            <a:r>
              <a:rPr lang="ru-RU" sz="2000" i="1" dirty="0" err="1" smtClean="0">
                <a:solidFill>
                  <a:srgbClr val="000000"/>
                </a:solidFill>
                <a:latin typeface="Arial" pitchFamily="34"/>
              </a:rPr>
              <a:t>можна</a:t>
            </a:r>
            <a:r>
              <a:rPr lang="ru-RU" sz="2000" i="1" dirty="0" smtClean="0">
                <a:solidFill>
                  <a:srgbClr val="000000"/>
                </a:solidFill>
                <a:latin typeface="Arial" pitchFamily="34"/>
              </a:rPr>
              <a:t> </a:t>
            </a:r>
            <a:r>
              <a:rPr lang="ru-RU" sz="2000" i="1" dirty="0" err="1" smtClean="0">
                <a:solidFill>
                  <a:srgbClr val="000000"/>
                </a:solidFill>
                <a:latin typeface="Arial" pitchFamily="34"/>
              </a:rPr>
              <a:t>скорити</a:t>
            </a:r>
            <a:r>
              <a:rPr lang="ru-RU" sz="2000" i="1" dirty="0" smtClean="0">
                <a:solidFill>
                  <a:srgbClr val="000000"/>
                </a:solidFill>
                <a:latin typeface="Arial" pitchFamily="34"/>
              </a:rPr>
              <a:t>. </a:t>
            </a:r>
            <a:r>
              <a:rPr lang="ru-RU" sz="2000" i="1" dirty="0" err="1" smtClean="0">
                <a:solidFill>
                  <a:srgbClr val="000000"/>
                </a:solidFill>
                <a:latin typeface="Arial" pitchFamily="34"/>
              </a:rPr>
              <a:t>Козаки</a:t>
            </a:r>
            <a:r>
              <a:rPr lang="ru-RU" sz="2000" i="1" dirty="0" smtClean="0">
                <a:solidFill>
                  <a:srgbClr val="000000"/>
                </a:solidFill>
                <a:latin typeface="Arial" pitchFamily="34"/>
              </a:rPr>
              <a:t> </a:t>
            </a:r>
            <a:r>
              <a:rPr lang="ru-RU" sz="2000" i="1" dirty="0" err="1" smtClean="0">
                <a:solidFill>
                  <a:srgbClr val="000000"/>
                </a:solidFill>
                <a:latin typeface="Arial" pitchFamily="34"/>
              </a:rPr>
              <a:t>міцно</a:t>
            </a:r>
            <a:r>
              <a:rPr lang="ru-RU" sz="2000" i="1" dirty="0" smtClean="0">
                <a:solidFill>
                  <a:srgbClr val="000000"/>
                </a:solidFill>
                <a:latin typeface="Arial" pitchFamily="34"/>
              </a:rPr>
              <a:t> </a:t>
            </a:r>
            <a:r>
              <a:rPr lang="ru-RU" sz="2000" i="1" dirty="0" err="1" smtClean="0">
                <a:solidFill>
                  <a:srgbClr val="000000"/>
                </a:solidFill>
                <a:latin typeface="Arial" pitchFamily="34"/>
              </a:rPr>
              <a:t>тримають</a:t>
            </a:r>
            <a:r>
              <a:rPr lang="ru-RU" sz="2000" i="1" dirty="0" smtClean="0">
                <a:solidFill>
                  <a:srgbClr val="000000"/>
                </a:solidFill>
                <a:latin typeface="Arial" pitchFamily="34"/>
              </a:rPr>
              <a:t> весла, </a:t>
            </a:r>
            <a:r>
              <a:rPr lang="ru-RU" sz="2000" i="1" dirty="0" err="1" smtClean="0">
                <a:solidFill>
                  <a:srgbClr val="000000"/>
                </a:solidFill>
                <a:latin typeface="Arial" pitchFamily="34"/>
              </a:rPr>
              <a:t>і</a:t>
            </a:r>
            <a:r>
              <a:rPr lang="ru-RU" sz="2000" i="1" dirty="0" smtClean="0">
                <a:solidFill>
                  <a:srgbClr val="000000"/>
                </a:solidFill>
                <a:latin typeface="Arial" pitchFamily="34"/>
              </a:rPr>
              <a:t> </a:t>
            </a:r>
            <a:r>
              <a:rPr lang="ru-RU" sz="2000" i="1" dirty="0" err="1" smtClean="0">
                <a:solidFill>
                  <a:srgbClr val="000000"/>
                </a:solidFill>
                <a:latin typeface="Arial" pitchFamily="34"/>
              </a:rPr>
              <a:t>човен</a:t>
            </a:r>
            <a:r>
              <a:rPr lang="ru-RU" sz="2000" i="1" dirty="0" smtClean="0">
                <a:solidFill>
                  <a:srgbClr val="000000"/>
                </a:solidFill>
                <a:latin typeface="Arial" pitchFamily="34"/>
              </a:rPr>
              <a:t>, </a:t>
            </a:r>
            <a:r>
              <a:rPr lang="ru-RU" sz="2000" i="1" dirty="0" err="1" smtClean="0">
                <a:solidFill>
                  <a:srgbClr val="000000"/>
                </a:solidFill>
                <a:latin typeface="Arial" pitchFamily="34"/>
              </a:rPr>
              <a:t>стрімко</a:t>
            </a:r>
            <a:r>
              <a:rPr lang="ru-RU" sz="2000" i="1" dirty="0" smtClean="0">
                <a:solidFill>
                  <a:srgbClr val="000000"/>
                </a:solidFill>
                <a:latin typeface="Arial" pitchFamily="34"/>
              </a:rPr>
              <a:t> </a:t>
            </a:r>
            <a:r>
              <a:rPr lang="ru-RU" sz="2000" i="1" dirty="0" err="1" smtClean="0">
                <a:solidFill>
                  <a:srgbClr val="000000"/>
                </a:solidFill>
                <a:latin typeface="Arial" pitchFamily="34"/>
              </a:rPr>
              <a:t>розсікаючи</a:t>
            </a:r>
            <a:r>
              <a:rPr lang="ru-RU" sz="2000" i="1" dirty="0" smtClean="0">
                <a:solidFill>
                  <a:srgbClr val="000000"/>
                </a:solidFill>
                <a:latin typeface="Arial" pitchFamily="34"/>
              </a:rPr>
              <a:t> </a:t>
            </a:r>
            <a:r>
              <a:rPr lang="ru-RU" sz="2000" i="1" dirty="0" err="1" smtClean="0">
                <a:solidFill>
                  <a:srgbClr val="000000"/>
                </a:solidFill>
                <a:latin typeface="Arial" pitchFamily="34"/>
              </a:rPr>
              <a:t>водяні</a:t>
            </a:r>
            <a:r>
              <a:rPr lang="ru-RU" sz="2000" i="1" dirty="0" smtClean="0">
                <a:solidFill>
                  <a:srgbClr val="000000"/>
                </a:solidFill>
                <a:latin typeface="Arial" pitchFamily="34"/>
              </a:rPr>
              <a:t> гори, </a:t>
            </a:r>
            <a:r>
              <a:rPr lang="ru-RU" sz="2000" i="1" dirty="0" err="1" smtClean="0">
                <a:solidFill>
                  <a:srgbClr val="000000"/>
                </a:solidFill>
                <a:latin typeface="Arial" pitchFamily="34"/>
              </a:rPr>
              <a:t>наполегливо</a:t>
            </a:r>
            <a:r>
              <a:rPr lang="ru-RU" sz="2000" i="1" dirty="0" smtClean="0">
                <a:solidFill>
                  <a:srgbClr val="000000"/>
                </a:solidFill>
                <a:latin typeface="Arial" pitchFamily="34"/>
              </a:rPr>
              <a:t> </a:t>
            </a:r>
            <a:r>
              <a:rPr lang="ru-RU" sz="2000" i="1" dirty="0" err="1" smtClean="0">
                <a:solidFill>
                  <a:srgbClr val="000000"/>
                </a:solidFill>
                <a:latin typeface="Arial" pitchFamily="34"/>
              </a:rPr>
              <a:t>пробивається</a:t>
            </a:r>
            <a:r>
              <a:rPr lang="ru-RU" sz="2000" i="1" dirty="0" smtClean="0">
                <a:solidFill>
                  <a:srgbClr val="000000"/>
                </a:solidFill>
                <a:latin typeface="Arial" pitchFamily="34"/>
              </a:rPr>
              <a:t> вперед.</a:t>
            </a:r>
            <a:endParaRPr lang="ru-RU" sz="20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22"/>
          <p:cNvSpPr>
            <a:spLocks noGrp="1"/>
          </p:cNvSpPr>
          <p:nvPr>
            <p:ph type="title"/>
          </p:nvPr>
        </p:nvSpPr>
        <p:spPr>
          <a:xfrm>
            <a:off x="285720" y="-357214"/>
            <a:ext cx="8229600" cy="1143000"/>
          </a:xfrm>
        </p:spPr>
        <p:txBody>
          <a:bodyPr>
            <a:normAutofit/>
          </a:bodyPr>
          <a:lstStyle/>
          <a:p>
            <a:r>
              <a:rPr lang="uk-UA" sz="4800" dirty="0" smtClean="0"/>
              <a:t>Історичні факти</a:t>
            </a:r>
            <a:endParaRPr lang="ru-RU" sz="4800" dirty="0"/>
          </a:p>
        </p:txBody>
      </p:sp>
      <p:graphicFrame>
        <p:nvGraphicFramePr>
          <p:cNvPr id="16" name="Содержимое 15"/>
          <p:cNvGraphicFramePr>
            <a:graphicFrameLocks noGrp="1"/>
          </p:cNvGraphicFramePr>
          <p:nvPr>
            <p:ph sz="half" idx="1"/>
          </p:nvPr>
        </p:nvGraphicFramePr>
        <p:xfrm>
          <a:off x="0" y="714356"/>
          <a:ext cx="4357686"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Содержимое 16" descr="загруженное.jpg"/>
          <p:cNvPicPr>
            <a:picLocks noGrp="1" noChangeAspect="1"/>
          </p:cNvPicPr>
          <p:nvPr>
            <p:ph sz="half" idx="2"/>
          </p:nvPr>
        </p:nvPicPr>
        <p:blipFill>
          <a:blip r:embed="rId6"/>
          <a:stretch>
            <a:fillRect/>
          </a:stretch>
        </p:blipFill>
        <p:spPr>
          <a:xfrm>
            <a:off x="4429124" y="571480"/>
            <a:ext cx="4714876" cy="2571768"/>
          </a:xfrm>
        </p:spPr>
      </p:pic>
      <p:sp>
        <p:nvSpPr>
          <p:cNvPr id="15" name="Текст 14"/>
          <p:cNvSpPr>
            <a:spLocks noGrp="1"/>
          </p:cNvSpPr>
          <p:nvPr>
            <p:ph type="body" idx="4294967295"/>
          </p:nvPr>
        </p:nvSpPr>
        <p:spPr>
          <a:xfrm>
            <a:off x="5143500" y="3214686"/>
            <a:ext cx="4000500" cy="3762375"/>
          </a:xfrm>
          <a:prstGeom prst="verticalScroll">
            <a:avLst/>
          </a:prstGeom>
          <a:solidFill>
            <a:schemeClr val="tx1"/>
          </a:solidFill>
          <a:ln>
            <a:solidFill>
              <a:schemeClr val="bg1"/>
            </a:solidFill>
          </a:ln>
        </p:spPr>
        <p:txBody>
          <a:bodyPr wrap="square">
            <a:spAutoFit/>
          </a:bodyPr>
          <a:lstStyle/>
          <a:p>
            <a:r>
              <a:rPr lang="ru-RU" sz="1400" dirty="0" smtClean="0">
                <a:solidFill>
                  <a:schemeClr val="bg1"/>
                </a:solidFill>
              </a:rPr>
              <a:t>«Ой нема, нема </a:t>
            </a:r>
            <a:r>
              <a:rPr lang="ru-RU" sz="1400" dirty="0" err="1" smtClean="0">
                <a:solidFill>
                  <a:schemeClr val="bg1"/>
                </a:solidFill>
              </a:rPr>
              <a:t>ні</a:t>
            </a:r>
            <a:r>
              <a:rPr lang="ru-RU" sz="1400" dirty="0" smtClean="0">
                <a:solidFill>
                  <a:schemeClr val="bg1"/>
                </a:solidFill>
              </a:rPr>
              <a:t> </a:t>
            </a:r>
            <a:r>
              <a:rPr lang="ru-RU" sz="1400" dirty="0" err="1" smtClean="0">
                <a:solidFill>
                  <a:schemeClr val="bg1"/>
                </a:solidFill>
              </a:rPr>
              <a:t>вітру</a:t>
            </a:r>
            <a:r>
              <a:rPr lang="ru-RU" sz="1400" dirty="0" smtClean="0">
                <a:solidFill>
                  <a:schemeClr val="bg1"/>
                </a:solidFill>
              </a:rPr>
              <a:t>, </a:t>
            </a:r>
            <a:r>
              <a:rPr lang="ru-RU" sz="1400" dirty="0" err="1" smtClean="0">
                <a:solidFill>
                  <a:schemeClr val="bg1"/>
                </a:solidFill>
              </a:rPr>
              <a:t>ні</a:t>
            </a:r>
            <a:r>
              <a:rPr lang="ru-RU" sz="1400" dirty="0" smtClean="0">
                <a:solidFill>
                  <a:schemeClr val="bg1"/>
                </a:solidFill>
              </a:rPr>
              <a:t> </a:t>
            </a:r>
            <a:r>
              <a:rPr lang="ru-RU" sz="1400" dirty="0" err="1" smtClean="0">
                <a:solidFill>
                  <a:schemeClr val="bg1"/>
                </a:solidFill>
              </a:rPr>
              <a:t>хвилі</a:t>
            </a:r>
            <a:r>
              <a:rPr lang="ru-RU" sz="1400" dirty="0" smtClean="0">
                <a:solidFill>
                  <a:schemeClr val="bg1"/>
                </a:solidFill>
              </a:rPr>
              <a:t/>
            </a:r>
            <a:br>
              <a:rPr lang="ru-RU" sz="1400" dirty="0" smtClean="0">
                <a:solidFill>
                  <a:schemeClr val="bg1"/>
                </a:solidFill>
              </a:rPr>
            </a:br>
            <a:r>
              <a:rPr lang="ru-RU" sz="1400" dirty="0" err="1" smtClean="0">
                <a:solidFill>
                  <a:schemeClr val="bg1"/>
                </a:solidFill>
              </a:rPr>
              <a:t>Із</a:t>
            </a:r>
            <a:r>
              <a:rPr lang="ru-RU" sz="1400" dirty="0" smtClean="0">
                <a:solidFill>
                  <a:schemeClr val="bg1"/>
                </a:solidFill>
              </a:rPr>
              <a:t> </a:t>
            </a:r>
            <a:r>
              <a:rPr lang="ru-RU" sz="1400" dirty="0" err="1" smtClean="0">
                <a:solidFill>
                  <a:schemeClr val="bg1"/>
                </a:solidFill>
              </a:rPr>
              <a:t>нашої</a:t>
            </a:r>
            <a:r>
              <a:rPr lang="ru-RU" sz="1400" dirty="0" smtClean="0">
                <a:solidFill>
                  <a:schemeClr val="bg1"/>
                </a:solidFill>
              </a:rPr>
              <a:t> </a:t>
            </a:r>
            <a:r>
              <a:rPr lang="ru-RU" sz="1400" dirty="0" err="1" smtClean="0">
                <a:solidFill>
                  <a:schemeClr val="bg1"/>
                </a:solidFill>
              </a:rPr>
              <a:t>України</a:t>
            </a:r>
            <a:r>
              <a:rPr lang="ru-RU" sz="1400" dirty="0" smtClean="0">
                <a:solidFill>
                  <a:schemeClr val="bg1"/>
                </a:solidFill>
              </a:rPr>
              <a:t>!</a:t>
            </a:r>
            <a:br>
              <a:rPr lang="ru-RU" sz="1400" dirty="0" smtClean="0">
                <a:solidFill>
                  <a:schemeClr val="bg1"/>
                </a:solidFill>
              </a:rPr>
            </a:br>
            <a:r>
              <a:rPr lang="ru-RU" sz="1400" dirty="0" err="1" smtClean="0">
                <a:solidFill>
                  <a:schemeClr val="bg1"/>
                </a:solidFill>
              </a:rPr>
              <a:t>Чи</a:t>
            </a:r>
            <a:r>
              <a:rPr lang="ru-RU" sz="1400" dirty="0" smtClean="0">
                <a:solidFill>
                  <a:schemeClr val="bg1"/>
                </a:solidFill>
              </a:rPr>
              <a:t> там раду </a:t>
            </a:r>
            <a:r>
              <a:rPr lang="ru-RU" sz="1400" dirty="0" err="1" smtClean="0">
                <a:solidFill>
                  <a:schemeClr val="bg1"/>
                </a:solidFill>
              </a:rPr>
              <a:t>радять</a:t>
            </a:r>
            <a:r>
              <a:rPr lang="ru-RU" sz="1400" dirty="0" smtClean="0">
                <a:solidFill>
                  <a:schemeClr val="bg1"/>
                </a:solidFill>
              </a:rPr>
              <a:t>, як на турка стати, -</a:t>
            </a:r>
            <a:br>
              <a:rPr lang="ru-RU" sz="1400" dirty="0" smtClean="0">
                <a:solidFill>
                  <a:schemeClr val="bg1"/>
                </a:solidFill>
              </a:rPr>
            </a:br>
            <a:r>
              <a:rPr lang="ru-RU" sz="1400" dirty="0" smtClean="0">
                <a:solidFill>
                  <a:schemeClr val="bg1"/>
                </a:solidFill>
              </a:rPr>
              <a:t>Не </a:t>
            </a:r>
            <a:r>
              <a:rPr lang="ru-RU" sz="1400" dirty="0" err="1" smtClean="0">
                <a:solidFill>
                  <a:schemeClr val="bg1"/>
                </a:solidFill>
              </a:rPr>
              <a:t>чуємо</a:t>
            </a:r>
            <a:r>
              <a:rPr lang="ru-RU" sz="1400" dirty="0" smtClean="0">
                <a:solidFill>
                  <a:schemeClr val="bg1"/>
                </a:solidFill>
              </a:rPr>
              <a:t> на </a:t>
            </a:r>
            <a:r>
              <a:rPr lang="ru-RU" sz="1400" dirty="0" err="1" smtClean="0">
                <a:solidFill>
                  <a:schemeClr val="bg1"/>
                </a:solidFill>
              </a:rPr>
              <a:t>чужині</a:t>
            </a:r>
            <a:r>
              <a:rPr lang="ru-RU" sz="1400" dirty="0" smtClean="0">
                <a:solidFill>
                  <a:schemeClr val="bg1"/>
                </a:solidFill>
              </a:rPr>
              <a:t>.</a:t>
            </a:r>
            <a:br>
              <a:rPr lang="ru-RU" sz="1400" dirty="0" smtClean="0">
                <a:solidFill>
                  <a:schemeClr val="bg1"/>
                </a:solidFill>
              </a:rPr>
            </a:br>
            <a:r>
              <a:rPr lang="en-US" sz="1400" dirty="0" smtClean="0">
                <a:solidFill>
                  <a:schemeClr val="bg1"/>
                </a:solidFill>
              </a:rPr>
              <a:t/>
            </a:r>
            <a:br>
              <a:rPr lang="en-US" sz="1400" dirty="0" smtClean="0">
                <a:solidFill>
                  <a:schemeClr val="bg1"/>
                </a:solidFill>
              </a:rPr>
            </a:br>
            <a:r>
              <a:rPr lang="ru-RU" sz="1400" dirty="0" smtClean="0">
                <a:solidFill>
                  <a:schemeClr val="bg1"/>
                </a:solidFill>
              </a:rPr>
              <a:t>Ой </a:t>
            </a:r>
            <a:r>
              <a:rPr lang="ru-RU" sz="1400" dirty="0" err="1" smtClean="0">
                <a:solidFill>
                  <a:schemeClr val="bg1"/>
                </a:solidFill>
              </a:rPr>
              <a:t>повій</a:t>
            </a:r>
            <a:r>
              <a:rPr lang="ru-RU" sz="1400" dirty="0" smtClean="0">
                <a:solidFill>
                  <a:schemeClr val="bg1"/>
                </a:solidFill>
              </a:rPr>
              <a:t>, </a:t>
            </a:r>
            <a:r>
              <a:rPr lang="ru-RU" sz="1400" dirty="0" err="1" smtClean="0">
                <a:solidFill>
                  <a:schemeClr val="bg1"/>
                </a:solidFill>
              </a:rPr>
              <a:t>повій</a:t>
            </a:r>
            <a:r>
              <a:rPr lang="ru-RU" sz="1400" dirty="0" smtClean="0">
                <a:solidFill>
                  <a:schemeClr val="bg1"/>
                </a:solidFill>
              </a:rPr>
              <a:t>, </a:t>
            </a:r>
            <a:r>
              <a:rPr lang="ru-RU" sz="1400" dirty="0" err="1" smtClean="0">
                <a:solidFill>
                  <a:schemeClr val="bg1"/>
                </a:solidFill>
              </a:rPr>
              <a:t>вітре</a:t>
            </a:r>
            <a:r>
              <a:rPr lang="ru-RU" sz="1400" dirty="0" smtClean="0">
                <a:solidFill>
                  <a:schemeClr val="bg1"/>
                </a:solidFill>
              </a:rPr>
              <a:t>, через море</a:t>
            </a:r>
            <a:br>
              <a:rPr lang="ru-RU" sz="1400" dirty="0" smtClean="0">
                <a:solidFill>
                  <a:schemeClr val="bg1"/>
                </a:solidFill>
              </a:rPr>
            </a:br>
            <a:r>
              <a:rPr lang="ru-RU" sz="1400" dirty="0" smtClean="0">
                <a:solidFill>
                  <a:schemeClr val="bg1"/>
                </a:solidFill>
              </a:rPr>
              <a:t>Та </a:t>
            </a:r>
            <a:r>
              <a:rPr lang="ru-RU" sz="1400" dirty="0" err="1" smtClean="0">
                <a:solidFill>
                  <a:schemeClr val="bg1"/>
                </a:solidFill>
              </a:rPr>
              <a:t>з</a:t>
            </a:r>
            <a:r>
              <a:rPr lang="ru-RU" sz="1400" dirty="0" smtClean="0">
                <a:solidFill>
                  <a:schemeClr val="bg1"/>
                </a:solidFill>
              </a:rPr>
              <a:t> Великого Лугу,</a:t>
            </a:r>
            <a:br>
              <a:rPr lang="ru-RU" sz="1400" dirty="0" smtClean="0">
                <a:solidFill>
                  <a:schemeClr val="bg1"/>
                </a:solidFill>
              </a:rPr>
            </a:br>
            <a:r>
              <a:rPr lang="ru-RU" sz="1400" dirty="0" smtClean="0">
                <a:solidFill>
                  <a:schemeClr val="bg1"/>
                </a:solidFill>
              </a:rPr>
              <a:t>Суши </a:t>
            </a:r>
            <a:r>
              <a:rPr lang="ru-RU" sz="1400" dirty="0" err="1" smtClean="0">
                <a:solidFill>
                  <a:schemeClr val="bg1"/>
                </a:solidFill>
              </a:rPr>
              <a:t>наші</a:t>
            </a:r>
            <a:r>
              <a:rPr lang="ru-RU" sz="1400" dirty="0" smtClean="0">
                <a:solidFill>
                  <a:schemeClr val="bg1"/>
                </a:solidFill>
              </a:rPr>
              <a:t> </a:t>
            </a:r>
            <a:r>
              <a:rPr lang="ru-RU" sz="1400" dirty="0" err="1" smtClean="0">
                <a:solidFill>
                  <a:schemeClr val="bg1"/>
                </a:solidFill>
              </a:rPr>
              <a:t>сльози</a:t>
            </a:r>
            <a:r>
              <a:rPr lang="ru-RU" sz="1400" dirty="0" smtClean="0">
                <a:solidFill>
                  <a:schemeClr val="bg1"/>
                </a:solidFill>
              </a:rPr>
              <a:t>, заглуши </a:t>
            </a:r>
            <a:r>
              <a:rPr lang="ru-RU" sz="1400" dirty="0" err="1" smtClean="0">
                <a:solidFill>
                  <a:schemeClr val="bg1"/>
                </a:solidFill>
              </a:rPr>
              <a:t>кайдани</a:t>
            </a:r>
            <a:r>
              <a:rPr lang="ru-RU" sz="1400" dirty="0" smtClean="0">
                <a:solidFill>
                  <a:schemeClr val="bg1"/>
                </a:solidFill>
              </a:rPr>
              <a:t>,</a:t>
            </a:r>
            <a:br>
              <a:rPr lang="ru-RU" sz="1400" dirty="0" smtClean="0">
                <a:solidFill>
                  <a:schemeClr val="bg1"/>
                </a:solidFill>
              </a:rPr>
            </a:br>
            <a:r>
              <a:rPr lang="ru-RU" sz="1400" dirty="0" err="1" smtClean="0">
                <a:solidFill>
                  <a:schemeClr val="bg1"/>
                </a:solidFill>
              </a:rPr>
              <a:t>Розвій</a:t>
            </a:r>
            <a:r>
              <a:rPr lang="ru-RU" sz="1400" dirty="0" smtClean="0">
                <a:solidFill>
                  <a:schemeClr val="bg1"/>
                </a:solidFill>
              </a:rPr>
              <a:t> нашу </a:t>
            </a:r>
            <a:r>
              <a:rPr lang="ru-RU" sz="1400" dirty="0" err="1" smtClean="0">
                <a:solidFill>
                  <a:schemeClr val="bg1"/>
                </a:solidFill>
              </a:rPr>
              <a:t>тугу</a:t>
            </a:r>
            <a:r>
              <a:rPr lang="ru-RU" sz="1400" dirty="0" smtClean="0">
                <a:solidFill>
                  <a:schemeClr val="bg1"/>
                </a:solidFill>
              </a:rPr>
              <a:t>.»</a:t>
            </a:r>
            <a:r>
              <a:rPr lang="ru-RU" sz="1200" dirty="0" smtClean="0">
                <a:solidFill>
                  <a:schemeClr val="bg1"/>
                </a:solidFill>
              </a:rPr>
              <a:t/>
            </a:r>
            <a:br>
              <a:rPr lang="ru-RU" sz="1200" dirty="0" smtClean="0">
                <a:solidFill>
                  <a:schemeClr val="bg1"/>
                </a:solidFill>
              </a:rPr>
            </a:br>
            <a:endParaRPr lang="ru-RU" sz="1200" b="1" i="1" dirty="0">
              <a:solidFill>
                <a:schemeClr val="bg1"/>
              </a:solidFill>
              <a:latin typeface="Times New Roman" pitchFamily="18" charset="0"/>
              <a:cs typeface="Times New Roman" pitchFamily="18" charset="0"/>
            </a:endParaRPr>
          </a:p>
        </p:txBody>
      </p:sp>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71502" y="5715016"/>
            <a:ext cx="9215502" cy="785818"/>
          </a:xfrm>
        </p:spPr>
        <p:txBody>
          <a:bodyPr>
            <a:noAutofit/>
          </a:bodyPr>
          <a:lstStyle/>
          <a:p>
            <a:r>
              <a:rPr lang="ru-RU" sz="2400" i="1" dirty="0" smtClean="0">
                <a:solidFill>
                  <a:schemeClr val="bg1"/>
                </a:solidFill>
                <a:latin typeface="Book Antiqua" pitchFamily="18" charset="0"/>
              </a:rPr>
              <a:t>Десятки </a:t>
            </a:r>
            <a:r>
              <a:rPr lang="ru-RU" sz="2400" i="1" dirty="0" err="1" smtClean="0">
                <a:solidFill>
                  <a:schemeClr val="bg1"/>
                </a:solidFill>
                <a:latin typeface="Book Antiqua" pitchFamily="18" charset="0"/>
              </a:rPr>
              <a:t>тисяч</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українців</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потрапляли</a:t>
            </a:r>
            <a:r>
              <a:rPr lang="ru-RU" sz="2400" i="1" dirty="0" smtClean="0">
                <a:solidFill>
                  <a:schemeClr val="bg1"/>
                </a:solidFill>
                <a:latin typeface="Book Antiqua" pitchFamily="18" charset="0"/>
              </a:rPr>
              <a:t> в полон. У </a:t>
            </a:r>
            <a:r>
              <a:rPr lang="ru-RU" sz="2400" i="1" dirty="0" err="1" smtClean="0">
                <a:solidFill>
                  <a:schemeClr val="bg1"/>
                </a:solidFill>
                <a:latin typeface="Book Antiqua" pitchFamily="18" charset="0"/>
              </a:rPr>
              <a:t>Каффі</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їх</a:t>
            </a:r>
            <a:r>
              <a:rPr lang="ru-RU" sz="2400" i="1" dirty="0" smtClean="0">
                <a:solidFill>
                  <a:schemeClr val="bg1"/>
                </a:solidFill>
                <a:latin typeface="Book Antiqua" pitchFamily="18" charset="0"/>
              </a:rPr>
              <a:t>   продавали у рабство. </a:t>
            </a:r>
            <a:r>
              <a:rPr lang="ru-RU" sz="2400" i="1" dirty="0" err="1" smtClean="0">
                <a:solidFill>
                  <a:schemeClr val="bg1"/>
                </a:solidFill>
                <a:latin typeface="Book Antiqua" pitchFamily="18" charset="0"/>
              </a:rPr>
              <a:t>Навіть</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торговці</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дивувалися</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дивлячись</a:t>
            </a:r>
            <a:r>
              <a:rPr lang="ru-RU" sz="2400" i="1" dirty="0" smtClean="0">
                <a:solidFill>
                  <a:schemeClr val="bg1"/>
                </a:solidFill>
                <a:latin typeface="Book Antiqua" pitchFamily="18" charset="0"/>
              </a:rPr>
              <a:t>, як </a:t>
            </a:r>
            <a:r>
              <a:rPr lang="ru-RU" sz="2400" i="1" dirty="0" err="1" smtClean="0">
                <a:solidFill>
                  <a:schemeClr val="bg1"/>
                </a:solidFill>
                <a:latin typeface="Book Antiqua" pitchFamily="18" charset="0"/>
              </a:rPr>
              <a:t>ординці</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приганяли</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ясир</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і</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запитували</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чи</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є</a:t>
            </a:r>
            <a:r>
              <a:rPr lang="ru-RU" sz="2400" i="1" dirty="0" smtClean="0">
                <a:solidFill>
                  <a:schemeClr val="bg1"/>
                </a:solidFill>
                <a:latin typeface="Book Antiqua" pitchFamily="18" charset="0"/>
              </a:rPr>
              <a:t> </a:t>
            </a:r>
            <a:r>
              <a:rPr lang="ru-RU" sz="2400" i="1" dirty="0" err="1" smtClean="0">
                <a:solidFill>
                  <a:schemeClr val="bg1"/>
                </a:solidFill>
                <a:latin typeface="Book Antiqua" pitchFamily="18" charset="0"/>
              </a:rPr>
              <a:t>ще</a:t>
            </a:r>
            <a:r>
              <a:rPr lang="ru-RU" sz="2400" i="1" dirty="0" smtClean="0">
                <a:solidFill>
                  <a:schemeClr val="bg1"/>
                </a:solidFill>
                <a:latin typeface="Book Antiqua" pitchFamily="18" charset="0"/>
              </a:rPr>
              <a:t> люди на </a:t>
            </a:r>
            <a:r>
              <a:rPr lang="ru-RU" sz="2400" i="1" dirty="0" err="1" smtClean="0">
                <a:solidFill>
                  <a:schemeClr val="bg1"/>
                </a:solidFill>
                <a:latin typeface="Book Antiqua" pitchFamily="18" charset="0"/>
              </a:rPr>
              <a:t>Укра</a:t>
            </a:r>
            <a:r>
              <a:rPr lang="uk-UA" sz="2400" i="1" dirty="0" err="1" smtClean="0">
                <a:solidFill>
                  <a:schemeClr val="bg1"/>
                </a:solidFill>
                <a:latin typeface="Book Antiqua" pitchFamily="18" charset="0"/>
              </a:rPr>
              <a:t>їні</a:t>
            </a:r>
            <a:r>
              <a:rPr lang="uk-UA" sz="2400" i="1" dirty="0" smtClean="0">
                <a:solidFill>
                  <a:schemeClr val="bg1"/>
                </a:solidFill>
                <a:latin typeface="Book Antiqua" pitchFamily="18" charset="0"/>
              </a:rPr>
              <a:t>.</a:t>
            </a:r>
            <a:r>
              <a:rPr lang="ru-RU" sz="2400" i="1" dirty="0" smtClean="0">
                <a:solidFill>
                  <a:schemeClr val="bg1"/>
                </a:solidFill>
                <a:latin typeface="Book Antiqua" pitchFamily="18" charset="0"/>
              </a:rPr>
              <a:t>.</a:t>
            </a:r>
            <a:endParaRPr lang="ru-RU" sz="2400" dirty="0">
              <a:latin typeface="Book Antiqua" pitchFamily="18" charset="0"/>
            </a:endParaRPr>
          </a:p>
        </p:txBody>
      </p:sp>
      <p:sp>
        <p:nvSpPr>
          <p:cNvPr id="11" name="Текст 10"/>
          <p:cNvSpPr>
            <a:spLocks noGrp="1"/>
          </p:cNvSpPr>
          <p:nvPr>
            <p:ph sz="half" idx="1"/>
          </p:nvPr>
        </p:nvSpPr>
        <p:spPr>
          <a:xfrm>
            <a:off x="0" y="0"/>
            <a:ext cx="3929058" cy="4733746"/>
          </a:xfrm>
          <a:prstGeom prst="verticalScroll">
            <a:avLst/>
          </a:prstGeom>
          <a:solidFill>
            <a:schemeClr val="tx1"/>
          </a:solidFill>
          <a:ln>
            <a:solidFill>
              <a:schemeClr val="bg1"/>
            </a:solidFill>
          </a:ln>
        </p:spPr>
        <p:txBody>
          <a:bodyPr wrap="square">
            <a:spAutoFit/>
          </a:bodyPr>
          <a:lstStyle/>
          <a:p>
            <a:pPr>
              <a:buNone/>
            </a:pPr>
            <a:r>
              <a:rPr lang="ru-RU" sz="1600" dirty="0" smtClean="0">
                <a:solidFill>
                  <a:schemeClr val="bg1"/>
                </a:solidFill>
              </a:rPr>
              <a:t>        </a:t>
            </a:r>
            <a:r>
              <a:rPr lang="ru-RU" sz="1600" dirty="0" err="1" smtClean="0">
                <a:solidFill>
                  <a:schemeClr val="bg1"/>
                </a:solidFill>
              </a:rPr>
              <a:t>Отак</a:t>
            </a:r>
            <a:r>
              <a:rPr lang="ru-RU" sz="1600" dirty="0" smtClean="0">
                <a:solidFill>
                  <a:schemeClr val="bg1"/>
                </a:solidFill>
              </a:rPr>
              <a:t> у </a:t>
            </a:r>
            <a:r>
              <a:rPr lang="ru-RU" sz="1600" dirty="0" err="1" smtClean="0">
                <a:solidFill>
                  <a:schemeClr val="bg1"/>
                </a:solidFill>
              </a:rPr>
              <a:t>Скутарі</a:t>
            </a:r>
            <a:r>
              <a:rPr lang="ru-RU" sz="1600" dirty="0" smtClean="0">
                <a:solidFill>
                  <a:schemeClr val="bg1"/>
                </a:solidFill>
              </a:rPr>
              <a:t> </a:t>
            </a:r>
            <a:r>
              <a:rPr lang="ru-RU" sz="1600" dirty="0" err="1" smtClean="0">
                <a:solidFill>
                  <a:schemeClr val="bg1"/>
                </a:solidFill>
              </a:rPr>
              <a:t>козаки</a:t>
            </a:r>
            <a:r>
              <a:rPr lang="ru-RU" sz="1600" dirty="0" smtClean="0">
                <a:solidFill>
                  <a:schemeClr val="bg1"/>
                </a:solidFill>
              </a:rPr>
              <a:t> </a:t>
            </a:r>
            <a:r>
              <a:rPr lang="ru-RU" sz="1600" dirty="0" err="1" smtClean="0">
                <a:solidFill>
                  <a:schemeClr val="bg1"/>
                </a:solidFill>
              </a:rPr>
              <a:t>співали</a:t>
            </a:r>
            <a:r>
              <a:rPr lang="ru-RU" sz="1600" dirty="0" smtClean="0">
                <a:solidFill>
                  <a:schemeClr val="bg1"/>
                </a:solidFill>
              </a:rPr>
              <a:t>;</a:t>
            </a:r>
            <a:br>
              <a:rPr lang="ru-RU" sz="1600" dirty="0" smtClean="0">
                <a:solidFill>
                  <a:schemeClr val="bg1"/>
                </a:solidFill>
              </a:rPr>
            </a:br>
            <a:r>
              <a:rPr lang="ru-RU" sz="1600" dirty="0" err="1" smtClean="0">
                <a:solidFill>
                  <a:schemeClr val="bg1"/>
                </a:solidFill>
              </a:rPr>
              <a:t>Співали</a:t>
            </a:r>
            <a:r>
              <a:rPr lang="ru-RU" sz="1600" dirty="0" smtClean="0">
                <a:solidFill>
                  <a:schemeClr val="bg1"/>
                </a:solidFill>
              </a:rPr>
              <a:t>, </a:t>
            </a:r>
            <a:r>
              <a:rPr lang="ru-RU" sz="1600" dirty="0" err="1" smtClean="0">
                <a:solidFill>
                  <a:schemeClr val="bg1"/>
                </a:solidFill>
              </a:rPr>
              <a:t>сердеги</a:t>
            </a:r>
            <a:r>
              <a:rPr lang="ru-RU" sz="1600" dirty="0" smtClean="0">
                <a:solidFill>
                  <a:schemeClr val="bg1"/>
                </a:solidFill>
              </a:rPr>
              <a:t>, а </a:t>
            </a:r>
            <a:r>
              <a:rPr lang="ru-RU" sz="1600" dirty="0" err="1" smtClean="0">
                <a:solidFill>
                  <a:schemeClr val="bg1"/>
                </a:solidFill>
              </a:rPr>
              <a:t>сльози</a:t>
            </a:r>
            <a:r>
              <a:rPr lang="ru-RU" sz="1600" dirty="0" smtClean="0">
                <a:solidFill>
                  <a:schemeClr val="bg1"/>
                </a:solidFill>
              </a:rPr>
              <a:t> лились;</a:t>
            </a:r>
            <a:br>
              <a:rPr lang="ru-RU" sz="1600" dirty="0" smtClean="0">
                <a:solidFill>
                  <a:schemeClr val="bg1"/>
                </a:solidFill>
              </a:rPr>
            </a:br>
            <a:r>
              <a:rPr lang="ru-RU" sz="1600" dirty="0" err="1" smtClean="0">
                <a:solidFill>
                  <a:schemeClr val="bg1"/>
                </a:solidFill>
              </a:rPr>
              <a:t>Лилися</a:t>
            </a:r>
            <a:r>
              <a:rPr lang="ru-RU" sz="1600" dirty="0" smtClean="0">
                <a:solidFill>
                  <a:schemeClr val="bg1"/>
                </a:solidFill>
              </a:rPr>
              <a:t> </a:t>
            </a:r>
            <a:r>
              <a:rPr lang="ru-RU" sz="1600" dirty="0" err="1" smtClean="0">
                <a:solidFill>
                  <a:schemeClr val="bg1"/>
                </a:solidFill>
              </a:rPr>
              <a:t>козацькі</a:t>
            </a:r>
            <a:r>
              <a:rPr lang="ru-RU" sz="1600" dirty="0" smtClean="0">
                <a:solidFill>
                  <a:schemeClr val="bg1"/>
                </a:solidFill>
              </a:rPr>
              <a:t>, </a:t>
            </a:r>
            <a:r>
              <a:rPr lang="ru-RU" sz="1600" dirty="0" err="1" smtClean="0">
                <a:solidFill>
                  <a:schemeClr val="bg1"/>
                </a:solidFill>
              </a:rPr>
              <a:t>тугу</a:t>
            </a:r>
            <a:r>
              <a:rPr lang="ru-RU" sz="1600" dirty="0" smtClean="0">
                <a:solidFill>
                  <a:schemeClr val="bg1"/>
                </a:solidFill>
              </a:rPr>
              <a:t> </a:t>
            </a:r>
            <a:r>
              <a:rPr lang="ru-RU" sz="1600" dirty="0" err="1" smtClean="0">
                <a:solidFill>
                  <a:schemeClr val="bg1"/>
                </a:solidFill>
              </a:rPr>
              <a:t>домовляли</a:t>
            </a:r>
            <a:r>
              <a:rPr lang="ru-RU" sz="1600" dirty="0" smtClean="0">
                <a:solidFill>
                  <a:schemeClr val="bg1"/>
                </a:solidFill>
              </a:rPr>
              <a:t>.</a:t>
            </a:r>
            <a:br>
              <a:rPr lang="ru-RU" sz="1600" dirty="0" smtClean="0">
                <a:solidFill>
                  <a:schemeClr val="bg1"/>
                </a:solidFill>
              </a:rPr>
            </a:br>
            <a:r>
              <a:rPr lang="ru-RU" sz="1600" dirty="0" smtClean="0">
                <a:solidFill>
                  <a:schemeClr val="bg1"/>
                </a:solidFill>
              </a:rPr>
              <a:t>Босфор аж затрясся, </a:t>
            </a:r>
            <a:r>
              <a:rPr lang="ru-RU" sz="1600" dirty="0" err="1" smtClean="0">
                <a:solidFill>
                  <a:schemeClr val="bg1"/>
                </a:solidFill>
              </a:rPr>
              <a:t>бо</a:t>
            </a:r>
            <a:r>
              <a:rPr lang="ru-RU" sz="1600" dirty="0" smtClean="0">
                <a:solidFill>
                  <a:schemeClr val="bg1"/>
                </a:solidFill>
              </a:rPr>
              <a:t> </a:t>
            </a:r>
            <a:r>
              <a:rPr lang="ru-RU" sz="1600" dirty="0" err="1" smtClean="0">
                <a:solidFill>
                  <a:schemeClr val="bg1"/>
                </a:solidFill>
              </a:rPr>
              <a:t>зроду</a:t>
            </a:r>
            <a:r>
              <a:rPr lang="ru-RU" sz="1600" dirty="0" smtClean="0">
                <a:solidFill>
                  <a:schemeClr val="bg1"/>
                </a:solidFill>
              </a:rPr>
              <a:t> не </a:t>
            </a:r>
            <a:r>
              <a:rPr lang="ru-RU" sz="1600" dirty="0" err="1" smtClean="0">
                <a:solidFill>
                  <a:schemeClr val="bg1"/>
                </a:solidFill>
              </a:rPr>
              <a:t>чув</a:t>
            </a:r>
            <a:r>
              <a:rPr lang="ru-RU" sz="1600" dirty="0" smtClean="0">
                <a:solidFill>
                  <a:schemeClr val="bg1"/>
                </a:solidFill>
              </a:rPr>
              <a:t/>
            </a:r>
            <a:br>
              <a:rPr lang="ru-RU" sz="1600" dirty="0" smtClean="0">
                <a:solidFill>
                  <a:schemeClr val="bg1"/>
                </a:solidFill>
              </a:rPr>
            </a:br>
            <a:r>
              <a:rPr lang="ru-RU" sz="1600" dirty="0" err="1" smtClean="0">
                <a:solidFill>
                  <a:schemeClr val="bg1"/>
                </a:solidFill>
              </a:rPr>
              <a:t>Козацького</a:t>
            </a:r>
            <a:r>
              <a:rPr lang="ru-RU" sz="1600" dirty="0" smtClean="0">
                <a:solidFill>
                  <a:schemeClr val="bg1"/>
                </a:solidFill>
              </a:rPr>
              <a:t> плачу; </a:t>
            </a:r>
            <a:r>
              <a:rPr lang="ru-RU" sz="1600" dirty="0" err="1" smtClean="0">
                <a:solidFill>
                  <a:schemeClr val="bg1"/>
                </a:solidFill>
              </a:rPr>
              <a:t>застогнав</a:t>
            </a:r>
            <a:r>
              <a:rPr lang="ru-RU" sz="1600" dirty="0" smtClean="0">
                <a:solidFill>
                  <a:schemeClr val="bg1"/>
                </a:solidFill>
              </a:rPr>
              <a:t>, широкий,</a:t>
            </a:r>
            <a:br>
              <a:rPr lang="ru-RU" sz="1600" dirty="0" smtClean="0">
                <a:solidFill>
                  <a:schemeClr val="bg1"/>
                </a:solidFill>
              </a:rPr>
            </a:br>
            <a:r>
              <a:rPr lang="ru-RU" sz="1600" dirty="0" smtClean="0">
                <a:solidFill>
                  <a:schemeClr val="bg1"/>
                </a:solidFill>
              </a:rPr>
              <a:t>І шкурою, </a:t>
            </a:r>
            <a:r>
              <a:rPr lang="ru-RU" sz="1600" dirty="0" err="1" smtClean="0">
                <a:solidFill>
                  <a:schemeClr val="bg1"/>
                </a:solidFill>
              </a:rPr>
              <a:t>сірий</a:t>
            </a:r>
            <a:r>
              <a:rPr lang="ru-RU" sz="1600" dirty="0" smtClean="0">
                <a:solidFill>
                  <a:schemeClr val="bg1"/>
                </a:solidFill>
              </a:rPr>
              <a:t> бугай, </a:t>
            </a:r>
            <a:r>
              <a:rPr lang="ru-RU" sz="1600" dirty="0" err="1" smtClean="0">
                <a:solidFill>
                  <a:schemeClr val="bg1"/>
                </a:solidFill>
              </a:rPr>
              <a:t>стрепенув</a:t>
            </a:r>
            <a:r>
              <a:rPr lang="ru-RU" sz="1600" dirty="0" smtClean="0">
                <a:solidFill>
                  <a:schemeClr val="bg1"/>
                </a:solidFill>
              </a:rPr>
              <a:t>,</a:t>
            </a:r>
            <a:br>
              <a:rPr lang="ru-RU" sz="1600" dirty="0" smtClean="0">
                <a:solidFill>
                  <a:schemeClr val="bg1"/>
                </a:solidFill>
              </a:rPr>
            </a:br>
            <a:r>
              <a:rPr lang="ru-RU" sz="1600" dirty="0" smtClean="0">
                <a:solidFill>
                  <a:schemeClr val="bg1"/>
                </a:solidFill>
              </a:rPr>
              <a:t>І </a:t>
            </a:r>
            <a:r>
              <a:rPr lang="ru-RU" sz="1600" dirty="0" err="1" smtClean="0">
                <a:solidFill>
                  <a:schemeClr val="bg1"/>
                </a:solidFill>
              </a:rPr>
              <a:t>хвилю</a:t>
            </a:r>
            <a:r>
              <a:rPr lang="ru-RU" sz="1600" dirty="0" smtClean="0">
                <a:solidFill>
                  <a:schemeClr val="bg1"/>
                </a:solidFill>
              </a:rPr>
              <a:t>, ревучи, далеко, далеко</a:t>
            </a:r>
            <a:br>
              <a:rPr lang="ru-RU" sz="1600" dirty="0" smtClean="0">
                <a:solidFill>
                  <a:schemeClr val="bg1"/>
                </a:solidFill>
              </a:rPr>
            </a:br>
            <a:r>
              <a:rPr lang="ru-RU" sz="1600" dirty="0" smtClean="0">
                <a:solidFill>
                  <a:schemeClr val="bg1"/>
                </a:solidFill>
              </a:rPr>
              <a:t>У </a:t>
            </a:r>
            <a:r>
              <a:rPr lang="ru-RU" sz="1600" dirty="0" err="1" smtClean="0">
                <a:solidFill>
                  <a:schemeClr val="bg1"/>
                </a:solidFill>
              </a:rPr>
              <a:t>синєє</a:t>
            </a:r>
            <a:r>
              <a:rPr lang="ru-RU" sz="1600" dirty="0" smtClean="0">
                <a:solidFill>
                  <a:schemeClr val="bg1"/>
                </a:solidFill>
              </a:rPr>
              <a:t> море на ребрах послав.</a:t>
            </a:r>
            <a:endParaRPr lang="ru-RU" sz="1600" b="1" i="1" dirty="0">
              <a:solidFill>
                <a:schemeClr val="bg1"/>
              </a:solidFill>
              <a:latin typeface="Times New Roman" pitchFamily="18" charset="0"/>
              <a:cs typeface="Times New Roman" pitchFamily="18" charset="0"/>
            </a:endParaRPr>
          </a:p>
        </p:txBody>
      </p:sp>
      <p:pic>
        <p:nvPicPr>
          <p:cNvPr id="16" name="Содержимое 15" descr="iydei.jpg"/>
          <p:cNvPicPr>
            <a:picLocks noGrp="1" noChangeAspect="1"/>
          </p:cNvPicPr>
          <p:nvPr>
            <p:ph sz="half" idx="2"/>
          </p:nvPr>
        </p:nvPicPr>
        <p:blipFill>
          <a:blip r:embed="rId2"/>
          <a:stretch>
            <a:fillRect/>
          </a:stretch>
        </p:blipFill>
        <p:spPr>
          <a:xfrm>
            <a:off x="4143372" y="0"/>
            <a:ext cx="5000628" cy="5197891"/>
          </a:xfrm>
        </p:spPr>
      </p:pic>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0"/>
            <a:ext cx="9144000" cy="1416050"/>
          </a:xfrm>
        </p:spPr>
        <p:txBody>
          <a:bodyPr>
            <a:normAutofit/>
          </a:bodyPr>
          <a:lstStyle/>
          <a:p>
            <a:r>
              <a:rPr lang="ru-RU" sz="2800" dirty="0" err="1" smtClean="0">
                <a:solidFill>
                  <a:srgbClr val="00B0F0"/>
                </a:solidFill>
              </a:rPr>
              <a:t>Хортиця</a:t>
            </a:r>
            <a:r>
              <a:rPr lang="ru-RU" sz="2800" dirty="0" smtClean="0">
                <a:solidFill>
                  <a:srgbClr val="00B0F0"/>
                </a:solidFill>
              </a:rPr>
              <a:t> - </a:t>
            </a:r>
            <a:r>
              <a:rPr lang="ru-RU" sz="2800" dirty="0" err="1" smtClean="0">
                <a:solidFill>
                  <a:srgbClr val="00B0F0"/>
                </a:solidFill>
              </a:rPr>
              <a:t>колиска</a:t>
            </a:r>
            <a:r>
              <a:rPr lang="ru-RU" sz="2800" dirty="0" smtClean="0">
                <a:solidFill>
                  <a:srgbClr val="00B0F0"/>
                </a:solidFill>
              </a:rPr>
              <a:t> </a:t>
            </a:r>
            <a:r>
              <a:rPr lang="ru-RU" sz="2800" dirty="0" err="1" smtClean="0">
                <a:solidFill>
                  <a:srgbClr val="00B0F0"/>
                </a:solidFill>
              </a:rPr>
              <a:t>українського</a:t>
            </a:r>
            <a:r>
              <a:rPr lang="ru-RU" sz="2800" dirty="0" smtClean="0">
                <a:solidFill>
                  <a:srgbClr val="00B0F0"/>
                </a:solidFill>
              </a:rPr>
              <a:t> </a:t>
            </a:r>
            <a:r>
              <a:rPr lang="ru-RU" sz="2800" dirty="0" err="1" smtClean="0">
                <a:solidFill>
                  <a:srgbClr val="00B0F0"/>
                </a:solidFill>
              </a:rPr>
              <a:t>козацтва</a:t>
            </a:r>
            <a:r>
              <a:rPr lang="ru-RU" sz="2800" dirty="0" smtClean="0">
                <a:solidFill>
                  <a:srgbClr val="00B0F0"/>
                </a:solidFill>
              </a:rPr>
              <a:t>, </a:t>
            </a:r>
            <a:r>
              <a:rPr lang="ru-RU" sz="2800" dirty="0" err="1" smtClean="0">
                <a:solidFill>
                  <a:srgbClr val="00B0F0"/>
                </a:solidFill>
              </a:rPr>
              <a:t>місце</a:t>
            </a:r>
            <a:r>
              <a:rPr lang="ru-RU" sz="2800" dirty="0" smtClean="0">
                <a:solidFill>
                  <a:srgbClr val="00B0F0"/>
                </a:solidFill>
              </a:rPr>
              <a:t> </a:t>
            </a:r>
            <a:r>
              <a:rPr lang="ru-RU" sz="2800" dirty="0" err="1" smtClean="0">
                <a:solidFill>
                  <a:srgbClr val="00B0F0"/>
                </a:solidFill>
              </a:rPr>
              <a:t>першої</a:t>
            </a:r>
            <a:r>
              <a:rPr lang="ru-RU" sz="2800" dirty="0" smtClean="0">
                <a:solidFill>
                  <a:srgbClr val="00B0F0"/>
                </a:solidFill>
              </a:rPr>
              <a:t> </a:t>
            </a:r>
            <a:r>
              <a:rPr lang="ru-RU" sz="2800" dirty="0" err="1" smtClean="0">
                <a:solidFill>
                  <a:srgbClr val="00B0F0"/>
                </a:solidFill>
              </a:rPr>
              <a:t>Запорізької</a:t>
            </a:r>
            <a:r>
              <a:rPr lang="ru-RU" sz="2800" dirty="0" smtClean="0">
                <a:solidFill>
                  <a:srgbClr val="00B0F0"/>
                </a:solidFill>
              </a:rPr>
              <a:t> </a:t>
            </a:r>
            <a:r>
              <a:rPr lang="ru-RU" sz="2800" dirty="0" err="1" smtClean="0">
                <a:solidFill>
                  <a:srgbClr val="00B0F0"/>
                </a:solidFill>
              </a:rPr>
              <a:t>січі</a:t>
            </a:r>
            <a:r>
              <a:rPr lang="ru-RU" sz="2800" dirty="0" smtClean="0">
                <a:solidFill>
                  <a:srgbClr val="00B0F0"/>
                </a:solidFill>
              </a:rPr>
              <a:t>.</a:t>
            </a:r>
            <a:endParaRPr lang="ru-RU" sz="2800" dirty="0">
              <a:solidFill>
                <a:srgbClr val="00B0F0"/>
              </a:solidFill>
            </a:endParaRPr>
          </a:p>
        </p:txBody>
      </p:sp>
      <p:pic>
        <p:nvPicPr>
          <p:cNvPr id="14" name="Содержимое 13" descr="загруженное (14).jpg"/>
          <p:cNvPicPr>
            <a:picLocks noGrp="1" noChangeAspect="1"/>
          </p:cNvPicPr>
          <p:nvPr>
            <p:ph sz="quarter" idx="2"/>
          </p:nvPr>
        </p:nvPicPr>
        <p:blipFill>
          <a:blip r:embed="rId2"/>
          <a:stretch>
            <a:fillRect/>
          </a:stretch>
        </p:blipFill>
        <p:spPr>
          <a:xfrm>
            <a:off x="4429124" y="1357298"/>
            <a:ext cx="4714876" cy="5500702"/>
          </a:xfrm>
        </p:spPr>
      </p:pic>
      <p:pic>
        <p:nvPicPr>
          <p:cNvPr id="13" name="Содержимое 12" descr="загруженное (15).jpg"/>
          <p:cNvPicPr>
            <a:picLocks noGrp="1" noChangeAspect="1"/>
          </p:cNvPicPr>
          <p:nvPr>
            <p:ph sz="quarter" idx="4"/>
          </p:nvPr>
        </p:nvPicPr>
        <p:blipFill>
          <a:blip r:embed="rId3"/>
          <a:stretch>
            <a:fillRect/>
          </a:stretch>
        </p:blipFill>
        <p:spPr>
          <a:xfrm>
            <a:off x="0" y="1321217"/>
            <a:ext cx="4429124" cy="5536783"/>
          </a:xfrm>
          <a:effectLst>
            <a:innerShdw blurRad="63500" dist="50800" dir="16200000">
              <a:prstClr val="black">
                <a:alpha val="50000"/>
              </a:prstClr>
            </a:innerShdw>
          </a:effectLst>
        </p:spPr>
      </p:pic>
      <p:sp>
        <p:nvSpPr>
          <p:cNvPr id="12" name="Текст 11"/>
          <p:cNvSpPr>
            <a:spLocks noGrp="1"/>
          </p:cNvSpPr>
          <p:nvPr>
            <p:ph type="body" sz="half" idx="3"/>
          </p:nvPr>
        </p:nvSpPr>
        <p:spPr>
          <a:xfrm>
            <a:off x="2500298" y="3735229"/>
            <a:ext cx="3427437" cy="3122771"/>
          </a:xfrm>
          <a:prstGeom prst="verticalScroll">
            <a:avLst/>
          </a:prstGeom>
          <a:solidFill>
            <a:schemeClr val="tx1"/>
          </a:solidFill>
          <a:ln>
            <a:solidFill>
              <a:schemeClr val="bg1"/>
            </a:solidFill>
          </a:ln>
        </p:spPr>
        <p:txBody>
          <a:bodyPr wrap="square">
            <a:spAutoFit/>
          </a:bodyPr>
          <a:lstStyle/>
          <a:p>
            <a:r>
              <a:rPr lang="en-US" sz="1600" dirty="0" smtClean="0">
                <a:solidFill>
                  <a:schemeClr val="bg1"/>
                </a:solidFill>
              </a:rPr>
              <a:t>- </a:t>
            </a:r>
            <a:r>
              <a:rPr lang="ru-RU" sz="1600" dirty="0" err="1" smtClean="0">
                <a:solidFill>
                  <a:schemeClr val="bg1"/>
                </a:solidFill>
              </a:rPr>
              <a:t>Чи</a:t>
            </a:r>
            <a:r>
              <a:rPr lang="ru-RU" sz="1600" dirty="0" smtClean="0">
                <a:solidFill>
                  <a:schemeClr val="bg1"/>
                </a:solidFill>
              </a:rPr>
              <a:t> </a:t>
            </a:r>
            <a:r>
              <a:rPr lang="ru-RU" sz="1600" dirty="0" err="1" smtClean="0">
                <a:solidFill>
                  <a:schemeClr val="bg1"/>
                </a:solidFill>
              </a:rPr>
              <a:t>спиш</a:t>
            </a:r>
            <a:r>
              <a:rPr lang="ru-RU" sz="1600" dirty="0" smtClean="0">
                <a:solidFill>
                  <a:schemeClr val="bg1"/>
                </a:solidFill>
              </a:rPr>
              <a:t>, </a:t>
            </a:r>
            <a:r>
              <a:rPr lang="ru-RU" sz="1600" dirty="0" err="1" smtClean="0">
                <a:solidFill>
                  <a:schemeClr val="bg1"/>
                </a:solidFill>
              </a:rPr>
              <a:t>чи</a:t>
            </a:r>
            <a:r>
              <a:rPr lang="ru-RU" sz="1600" dirty="0" smtClean="0">
                <a:solidFill>
                  <a:schemeClr val="bg1"/>
                </a:solidFill>
              </a:rPr>
              <a:t> </a:t>
            </a:r>
            <a:r>
              <a:rPr lang="ru-RU" sz="1600" dirty="0" err="1" smtClean="0">
                <a:solidFill>
                  <a:schemeClr val="bg1"/>
                </a:solidFill>
              </a:rPr>
              <a:t>чуєш</a:t>
            </a:r>
            <a:r>
              <a:rPr lang="ru-RU" sz="1600" dirty="0" smtClean="0">
                <a:solidFill>
                  <a:schemeClr val="bg1"/>
                </a:solidFill>
              </a:rPr>
              <a:t>, брате Луже?</a:t>
            </a:r>
            <a:br>
              <a:rPr lang="ru-RU" sz="1600" dirty="0" smtClean="0">
                <a:solidFill>
                  <a:schemeClr val="bg1"/>
                </a:solidFill>
              </a:rPr>
            </a:br>
            <a:r>
              <a:rPr lang="ru-RU" sz="1600" dirty="0" err="1" smtClean="0">
                <a:solidFill>
                  <a:schemeClr val="bg1"/>
                </a:solidFill>
              </a:rPr>
              <a:t>Хортице-сестро</a:t>
            </a:r>
            <a:r>
              <a:rPr lang="ru-RU" sz="1600" dirty="0" smtClean="0">
                <a:solidFill>
                  <a:schemeClr val="bg1"/>
                </a:solidFill>
              </a:rPr>
              <a:t>?.. - Загула</a:t>
            </a:r>
            <a:br>
              <a:rPr lang="ru-RU" sz="1600" dirty="0" smtClean="0">
                <a:solidFill>
                  <a:schemeClr val="bg1"/>
                </a:solidFill>
              </a:rPr>
            </a:br>
            <a:r>
              <a:rPr lang="ru-RU" sz="1600" dirty="0" err="1" smtClean="0">
                <a:solidFill>
                  <a:schemeClr val="bg1"/>
                </a:solidFill>
              </a:rPr>
              <a:t>Хортиця</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Лугом: - Чую! чую! -</a:t>
            </a:r>
            <a:br>
              <a:rPr lang="ru-RU" sz="1600" dirty="0" smtClean="0">
                <a:solidFill>
                  <a:schemeClr val="bg1"/>
                </a:solidFill>
              </a:rPr>
            </a:br>
            <a:r>
              <a:rPr lang="ru-RU" sz="1600" dirty="0" smtClean="0">
                <a:solidFill>
                  <a:schemeClr val="bg1"/>
                </a:solidFill>
              </a:rPr>
              <a:t>І </a:t>
            </a:r>
            <a:r>
              <a:rPr lang="ru-RU" sz="1600" dirty="0" err="1" smtClean="0">
                <a:solidFill>
                  <a:schemeClr val="bg1"/>
                </a:solidFill>
              </a:rPr>
              <a:t>Дніпр</a:t>
            </a:r>
            <a:r>
              <a:rPr lang="ru-RU" sz="1600" dirty="0" smtClean="0">
                <a:solidFill>
                  <a:schemeClr val="bg1"/>
                </a:solidFill>
              </a:rPr>
              <a:t> </a:t>
            </a:r>
            <a:r>
              <a:rPr lang="ru-RU" sz="1600" dirty="0" err="1" smtClean="0">
                <a:solidFill>
                  <a:schemeClr val="bg1"/>
                </a:solidFill>
              </a:rPr>
              <a:t>укрили</a:t>
            </a:r>
            <a:r>
              <a:rPr lang="ru-RU" sz="1600" dirty="0" smtClean="0">
                <a:solidFill>
                  <a:schemeClr val="bg1"/>
                </a:solidFill>
              </a:rPr>
              <a:t> байдаки,</a:t>
            </a:r>
            <a:br>
              <a:rPr lang="ru-RU" sz="1600" dirty="0" smtClean="0">
                <a:solidFill>
                  <a:schemeClr val="bg1"/>
                </a:solidFill>
              </a:rPr>
            </a:br>
            <a:r>
              <a:rPr lang="ru-RU" sz="1600" dirty="0" smtClean="0">
                <a:solidFill>
                  <a:schemeClr val="bg1"/>
                </a:solidFill>
              </a:rPr>
              <a:t>І </a:t>
            </a:r>
            <a:r>
              <a:rPr lang="ru-RU" sz="1600" dirty="0" err="1" smtClean="0">
                <a:solidFill>
                  <a:schemeClr val="bg1"/>
                </a:solidFill>
              </a:rPr>
              <a:t>заспівали</a:t>
            </a:r>
            <a:r>
              <a:rPr lang="ru-RU" sz="1600" dirty="0" smtClean="0">
                <a:solidFill>
                  <a:schemeClr val="bg1"/>
                </a:solidFill>
              </a:rPr>
              <a:t> </a:t>
            </a:r>
            <a:r>
              <a:rPr lang="ru-RU" sz="1600" dirty="0" err="1" smtClean="0">
                <a:solidFill>
                  <a:schemeClr val="bg1"/>
                </a:solidFill>
              </a:rPr>
              <a:t>козаки</a:t>
            </a:r>
            <a:r>
              <a:rPr lang="ru-RU" sz="1600" dirty="0" smtClean="0">
                <a:solidFill>
                  <a:schemeClr val="bg1"/>
                </a:solidFill>
              </a:rPr>
              <a:t>.</a:t>
            </a:r>
            <a:br>
              <a:rPr lang="ru-RU" sz="1600" dirty="0" smtClean="0">
                <a:solidFill>
                  <a:schemeClr val="bg1"/>
                </a:solidFill>
              </a:rPr>
            </a:br>
            <a:endParaRPr lang="ru-RU" sz="1600" b="1" i="1" dirty="0">
              <a:solidFill>
                <a:schemeClr val="bg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23" name="Содержимое 22"/>
          <p:cNvGraphicFramePr>
            <a:graphicFrameLocks noGrp="1"/>
          </p:cNvGraphicFramePr>
          <p:nvPr>
            <p:ph sz="quarter" idx="2"/>
          </p:nvPr>
        </p:nvGraphicFramePr>
        <p:xfrm>
          <a:off x="0" y="1"/>
          <a:ext cx="4500562" cy="407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Текст 11"/>
          <p:cNvSpPr>
            <a:spLocks noGrp="1"/>
          </p:cNvSpPr>
          <p:nvPr>
            <p:ph type="body" sz="half" idx="3"/>
          </p:nvPr>
        </p:nvSpPr>
        <p:spPr>
          <a:xfrm>
            <a:off x="6000728" y="1643050"/>
            <a:ext cx="3143272" cy="2445544"/>
          </a:xfrm>
          <a:prstGeom prst="verticalScroll">
            <a:avLst/>
          </a:prstGeom>
          <a:solidFill>
            <a:schemeClr val="tx1"/>
          </a:solidFill>
          <a:ln>
            <a:solidFill>
              <a:schemeClr val="bg1"/>
            </a:solidFill>
          </a:ln>
        </p:spPr>
        <p:txBody>
          <a:bodyPr wrap="square">
            <a:spAutoFit/>
          </a:bodyPr>
          <a:lstStyle/>
          <a:p>
            <a:r>
              <a:rPr lang="ru-RU" sz="1800" i="1" dirty="0" smtClean="0">
                <a:solidFill>
                  <a:schemeClr val="bg1"/>
                </a:solidFill>
              </a:rPr>
              <a:t>У </a:t>
            </a:r>
            <a:r>
              <a:rPr lang="ru-RU" sz="1800" i="1" dirty="0" err="1" smtClean="0">
                <a:solidFill>
                  <a:schemeClr val="bg1"/>
                </a:solidFill>
              </a:rPr>
              <a:t>туркені</a:t>
            </a:r>
            <a:r>
              <a:rPr lang="ru-RU" sz="1800" i="1" dirty="0" smtClean="0">
                <a:solidFill>
                  <a:schemeClr val="bg1"/>
                </a:solidFill>
              </a:rPr>
              <a:t> </a:t>
            </a:r>
            <a:r>
              <a:rPr lang="ru-RU" sz="1800" i="1" dirty="0" err="1" smtClean="0">
                <a:solidFill>
                  <a:schemeClr val="bg1"/>
                </a:solidFill>
              </a:rPr>
              <a:t>у</a:t>
            </a:r>
            <a:r>
              <a:rPr lang="ru-RU" sz="1800" i="1" dirty="0" smtClean="0">
                <a:solidFill>
                  <a:schemeClr val="bg1"/>
                </a:solidFill>
              </a:rPr>
              <a:t> </a:t>
            </a:r>
            <a:r>
              <a:rPr lang="ru-RU" sz="1800" i="1" dirty="0" err="1" smtClean="0">
                <a:solidFill>
                  <a:schemeClr val="bg1"/>
                </a:solidFill>
              </a:rPr>
              <a:t>кишені</a:t>
            </a:r>
            <a:r>
              <a:rPr lang="ru-RU" sz="1800" i="1" dirty="0" smtClean="0">
                <a:solidFill>
                  <a:schemeClr val="bg1"/>
                </a:solidFill>
              </a:rPr>
              <a:t/>
            </a:r>
            <a:br>
              <a:rPr lang="ru-RU" sz="1800" i="1" dirty="0" smtClean="0">
                <a:solidFill>
                  <a:schemeClr val="bg1"/>
                </a:solidFill>
              </a:rPr>
            </a:br>
            <a:r>
              <a:rPr lang="ru-RU" sz="1800" i="1" dirty="0" err="1" smtClean="0">
                <a:solidFill>
                  <a:schemeClr val="bg1"/>
                </a:solidFill>
              </a:rPr>
              <a:t>Таляри</a:t>
            </a:r>
            <a:r>
              <a:rPr lang="ru-RU" sz="1800" i="1" dirty="0" smtClean="0">
                <a:solidFill>
                  <a:schemeClr val="bg1"/>
                </a:solidFill>
              </a:rPr>
              <a:t>, </a:t>
            </a:r>
            <a:r>
              <a:rPr lang="ru-RU" sz="1800" i="1" dirty="0" err="1" smtClean="0">
                <a:solidFill>
                  <a:schemeClr val="bg1"/>
                </a:solidFill>
              </a:rPr>
              <a:t>дукати</a:t>
            </a:r>
            <a:r>
              <a:rPr lang="ru-RU" sz="1800" i="1" dirty="0" smtClean="0">
                <a:solidFill>
                  <a:schemeClr val="bg1"/>
                </a:solidFill>
              </a:rPr>
              <a:t>.</a:t>
            </a:r>
            <a:br>
              <a:rPr lang="ru-RU" sz="1800" i="1" dirty="0" smtClean="0">
                <a:solidFill>
                  <a:schemeClr val="bg1"/>
                </a:solidFill>
              </a:rPr>
            </a:br>
            <a:r>
              <a:rPr lang="ru-RU" sz="1800" i="1" dirty="0" smtClean="0">
                <a:solidFill>
                  <a:schemeClr val="bg1"/>
                </a:solidFill>
              </a:rPr>
              <a:t>Не </a:t>
            </a:r>
            <a:r>
              <a:rPr lang="ru-RU" sz="1800" i="1" dirty="0" err="1" smtClean="0">
                <a:solidFill>
                  <a:schemeClr val="bg1"/>
                </a:solidFill>
              </a:rPr>
              <a:t>кишені</a:t>
            </a:r>
            <a:r>
              <a:rPr lang="ru-RU" sz="1800" i="1" dirty="0" smtClean="0">
                <a:solidFill>
                  <a:schemeClr val="bg1"/>
                </a:solidFill>
              </a:rPr>
              <a:t> трусить </a:t>
            </a:r>
            <a:br>
              <a:rPr lang="ru-RU" sz="1800" i="1" dirty="0" smtClean="0">
                <a:solidFill>
                  <a:schemeClr val="bg1"/>
                </a:solidFill>
              </a:rPr>
            </a:br>
            <a:r>
              <a:rPr lang="ru-RU" sz="1800" i="1" dirty="0" smtClean="0">
                <a:solidFill>
                  <a:schemeClr val="bg1"/>
                </a:solidFill>
              </a:rPr>
              <a:t>-</a:t>
            </a:r>
            <a:r>
              <a:rPr lang="ru-RU" sz="1800" i="1" dirty="0" err="1" smtClean="0">
                <a:solidFill>
                  <a:schemeClr val="bg1"/>
                </a:solidFill>
              </a:rPr>
              <a:t>Ідем</a:t>
            </a:r>
            <a:r>
              <a:rPr lang="ru-RU" sz="1800" i="1" dirty="0" smtClean="0">
                <a:solidFill>
                  <a:schemeClr val="bg1"/>
                </a:solidFill>
              </a:rPr>
              <a:t> </a:t>
            </a:r>
            <a:r>
              <a:rPr lang="ru-RU" sz="1800" i="1" dirty="0" err="1" smtClean="0">
                <a:solidFill>
                  <a:schemeClr val="bg1"/>
                </a:solidFill>
              </a:rPr>
              <a:t>різать</a:t>
            </a:r>
            <a:r>
              <a:rPr lang="ru-RU" sz="1800" i="1" dirty="0" smtClean="0">
                <a:solidFill>
                  <a:schemeClr val="bg1"/>
                </a:solidFill>
              </a:rPr>
              <a:t>, палить,</a:t>
            </a:r>
            <a:br>
              <a:rPr lang="ru-RU" sz="1800" i="1" dirty="0" smtClean="0">
                <a:solidFill>
                  <a:schemeClr val="bg1"/>
                </a:solidFill>
              </a:rPr>
            </a:br>
            <a:r>
              <a:rPr lang="ru-RU" sz="1800" i="1" dirty="0" err="1" smtClean="0">
                <a:solidFill>
                  <a:schemeClr val="bg1"/>
                </a:solidFill>
              </a:rPr>
              <a:t>Братів</a:t>
            </a:r>
            <a:r>
              <a:rPr lang="ru-RU" sz="1800" i="1" dirty="0" smtClean="0">
                <a:solidFill>
                  <a:schemeClr val="bg1"/>
                </a:solidFill>
              </a:rPr>
              <a:t> </a:t>
            </a:r>
            <a:r>
              <a:rPr lang="ru-RU" sz="1800" i="1" dirty="0" err="1" smtClean="0">
                <a:solidFill>
                  <a:schemeClr val="bg1"/>
                </a:solidFill>
              </a:rPr>
              <a:t>визволяти</a:t>
            </a:r>
            <a:r>
              <a:rPr lang="ru-RU" sz="1800" i="1" dirty="0" smtClean="0">
                <a:solidFill>
                  <a:schemeClr val="bg1"/>
                </a:solidFill>
              </a:rPr>
              <a:t>.</a:t>
            </a:r>
            <a:r>
              <a:rPr lang="ru-RU" sz="1600" dirty="0" smtClean="0">
                <a:solidFill>
                  <a:schemeClr val="bg1"/>
                </a:solidFill>
              </a:rPr>
              <a:t/>
            </a:r>
            <a:br>
              <a:rPr lang="ru-RU" sz="1600" dirty="0" smtClean="0">
                <a:solidFill>
                  <a:schemeClr val="bg1"/>
                </a:solidFill>
              </a:rPr>
            </a:br>
            <a:endParaRPr lang="ru-RU" sz="1600" b="1" i="1" dirty="0">
              <a:solidFill>
                <a:schemeClr val="bg1"/>
              </a:solidFill>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2786114" y="0"/>
          <a:ext cx="835824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p:cNvSpPr>
            <a:spLocks noGrp="1"/>
          </p:cNvSpPr>
          <p:nvPr>
            <p:ph type="body" sz="half" idx="3"/>
          </p:nvPr>
        </p:nvSpPr>
        <p:spPr>
          <a:xfrm>
            <a:off x="3071802" y="3214686"/>
            <a:ext cx="5114932" cy="750887"/>
          </a:xfrm>
        </p:spPr>
        <p:txBody>
          <a:bodyPr>
            <a:noAutofit/>
          </a:bodyPr>
          <a:lstStyle/>
          <a:p>
            <a:r>
              <a:rPr lang="ru-RU" sz="1600" dirty="0" smtClean="0">
                <a:solidFill>
                  <a:schemeClr val="bg1"/>
                </a:solidFill>
                <a:latin typeface="Arial" pitchFamily="34"/>
              </a:rPr>
              <a:t>.</a:t>
            </a:r>
            <a:endParaRPr lang="ru-RU" sz="1600" dirty="0">
              <a:solidFill>
                <a:schemeClr val="bg1"/>
              </a:solidFill>
            </a:endParaRPr>
          </a:p>
        </p:txBody>
      </p:sp>
      <p:pic>
        <p:nvPicPr>
          <p:cNvPr id="8" name="Содержимое 7" descr="29220112.jpg"/>
          <p:cNvPicPr>
            <a:picLocks noGrp="1" noChangeAspect="1"/>
          </p:cNvPicPr>
          <p:nvPr>
            <p:ph sz="quarter" idx="2"/>
          </p:nvPr>
        </p:nvPicPr>
        <p:blipFill>
          <a:blip r:embed="rId6"/>
          <a:stretch>
            <a:fillRect/>
          </a:stretch>
        </p:blipFill>
        <p:spPr>
          <a:xfrm>
            <a:off x="5214942" y="0"/>
            <a:ext cx="3929057" cy="3357562"/>
          </a:xfrm>
        </p:spPr>
      </p:pic>
      <p:sp>
        <p:nvSpPr>
          <p:cNvPr id="7" name="Текст 11"/>
          <p:cNvSpPr>
            <a:spLocks noGrp="1"/>
          </p:cNvSpPr>
          <p:nvPr>
            <p:ph type="body" idx="1"/>
          </p:nvPr>
        </p:nvSpPr>
        <p:spPr>
          <a:xfrm>
            <a:off x="5429256" y="3434239"/>
            <a:ext cx="3400420" cy="3423761"/>
          </a:xfrm>
          <a:prstGeom prst="verticalScroll">
            <a:avLst/>
          </a:prstGeom>
          <a:solidFill>
            <a:schemeClr val="tx1"/>
          </a:solidFill>
          <a:ln>
            <a:solidFill>
              <a:schemeClr val="bg1"/>
            </a:solidFill>
          </a:ln>
        </p:spPr>
        <p:txBody>
          <a:bodyPr wrap="square">
            <a:spAutoFit/>
          </a:bodyPr>
          <a:lstStyle/>
          <a:p>
            <a:r>
              <a:rPr lang="ru-RU" sz="1600" dirty="0" err="1" smtClean="0">
                <a:solidFill>
                  <a:schemeClr val="bg1"/>
                </a:solidFill>
              </a:rPr>
              <a:t>Пливуть</a:t>
            </a:r>
            <a:r>
              <a:rPr lang="ru-RU" sz="1600" dirty="0" smtClean="0">
                <a:solidFill>
                  <a:schemeClr val="bg1"/>
                </a:solidFill>
              </a:rPr>
              <a:t> </a:t>
            </a:r>
            <a:r>
              <a:rPr lang="ru-RU" sz="1600" dirty="0" err="1" smtClean="0">
                <a:solidFill>
                  <a:schemeClr val="bg1"/>
                </a:solidFill>
              </a:rPr>
              <a:t>собі</a:t>
            </a:r>
            <a:r>
              <a:rPr lang="ru-RU" sz="1600" dirty="0" smtClean="0">
                <a:solidFill>
                  <a:schemeClr val="bg1"/>
                </a:solidFill>
              </a:rPr>
              <a:t>, </a:t>
            </a:r>
            <a:r>
              <a:rPr lang="ru-RU" sz="1600" dirty="0" err="1" smtClean="0">
                <a:solidFill>
                  <a:schemeClr val="bg1"/>
                </a:solidFill>
              </a:rPr>
              <a:t>співаючи</a:t>
            </a:r>
            <a:r>
              <a:rPr lang="ru-RU" sz="1600" dirty="0" smtClean="0">
                <a:solidFill>
                  <a:schemeClr val="bg1"/>
                </a:solidFill>
              </a:rPr>
              <a:t>;</a:t>
            </a:r>
            <a:br>
              <a:rPr lang="ru-RU" sz="1600" dirty="0" smtClean="0">
                <a:solidFill>
                  <a:schemeClr val="bg1"/>
                </a:solidFill>
              </a:rPr>
            </a:br>
            <a:r>
              <a:rPr lang="ru-RU" sz="1600" dirty="0" smtClean="0">
                <a:solidFill>
                  <a:schemeClr val="bg1"/>
                </a:solidFill>
              </a:rPr>
              <a:t>Море </a:t>
            </a:r>
            <a:r>
              <a:rPr lang="ru-RU" sz="1600" dirty="0" err="1" smtClean="0">
                <a:solidFill>
                  <a:schemeClr val="bg1"/>
                </a:solidFill>
              </a:rPr>
              <a:t>вітер</a:t>
            </a:r>
            <a:r>
              <a:rPr lang="ru-RU" sz="1600" dirty="0" smtClean="0">
                <a:solidFill>
                  <a:schemeClr val="bg1"/>
                </a:solidFill>
              </a:rPr>
              <a:t> </a:t>
            </a:r>
            <a:r>
              <a:rPr lang="ru-RU" sz="1600" dirty="0" err="1" smtClean="0">
                <a:solidFill>
                  <a:schemeClr val="bg1"/>
                </a:solidFill>
              </a:rPr>
              <a:t>чує</a:t>
            </a:r>
            <a:r>
              <a:rPr lang="ru-RU" sz="1600" dirty="0" smtClean="0">
                <a:solidFill>
                  <a:schemeClr val="bg1"/>
                </a:solidFill>
              </a:rPr>
              <a:t>.</a:t>
            </a:r>
            <a:br>
              <a:rPr lang="ru-RU" sz="1600" dirty="0" smtClean="0">
                <a:solidFill>
                  <a:schemeClr val="bg1"/>
                </a:solidFill>
              </a:rPr>
            </a:br>
            <a:r>
              <a:rPr lang="ru-RU" sz="1600" dirty="0" err="1" smtClean="0">
                <a:solidFill>
                  <a:schemeClr val="bg1"/>
                </a:solidFill>
              </a:rPr>
              <a:t>Попереду</a:t>
            </a:r>
            <a:r>
              <a:rPr lang="ru-RU" sz="1600" dirty="0" smtClean="0">
                <a:solidFill>
                  <a:schemeClr val="bg1"/>
                </a:solidFill>
              </a:rPr>
              <a:t> </a:t>
            </a:r>
            <a:r>
              <a:rPr lang="ru-RU" sz="1600" dirty="0" err="1" smtClean="0">
                <a:solidFill>
                  <a:schemeClr val="bg1"/>
                </a:solidFill>
              </a:rPr>
              <a:t>Гамалія</a:t>
            </a:r>
            <a:r>
              <a:rPr lang="ru-RU" sz="1600" dirty="0" smtClean="0">
                <a:solidFill>
                  <a:schemeClr val="bg1"/>
                </a:solidFill>
              </a:rPr>
              <a:t/>
            </a:r>
            <a:br>
              <a:rPr lang="ru-RU" sz="1600" dirty="0" smtClean="0">
                <a:solidFill>
                  <a:schemeClr val="bg1"/>
                </a:solidFill>
              </a:rPr>
            </a:br>
            <a:r>
              <a:rPr lang="ru-RU" sz="1600" dirty="0" smtClean="0">
                <a:solidFill>
                  <a:schemeClr val="bg1"/>
                </a:solidFill>
              </a:rPr>
              <a:t>Байдаком </a:t>
            </a:r>
            <a:r>
              <a:rPr lang="ru-RU" sz="1600" dirty="0" err="1" smtClean="0">
                <a:solidFill>
                  <a:schemeClr val="bg1"/>
                </a:solidFill>
              </a:rPr>
              <a:t>керує</a:t>
            </a:r>
            <a:r>
              <a:rPr lang="ru-RU" sz="1600" dirty="0" smtClean="0">
                <a:solidFill>
                  <a:schemeClr val="bg1"/>
                </a:solidFill>
              </a:rPr>
              <a:t>.</a:t>
            </a:r>
            <a:br>
              <a:rPr lang="ru-RU" sz="1600" dirty="0" smtClean="0">
                <a:solidFill>
                  <a:schemeClr val="bg1"/>
                </a:solidFill>
              </a:rPr>
            </a:br>
            <a:r>
              <a:rPr lang="ru-RU" sz="1600" dirty="0" err="1" smtClean="0">
                <a:solidFill>
                  <a:schemeClr val="bg1"/>
                </a:solidFill>
              </a:rPr>
              <a:t>Гамалію</a:t>
            </a:r>
            <a:r>
              <a:rPr lang="ru-RU" sz="1600" dirty="0" smtClean="0">
                <a:solidFill>
                  <a:schemeClr val="bg1"/>
                </a:solidFill>
              </a:rPr>
              <a:t>, </a:t>
            </a:r>
            <a:r>
              <a:rPr lang="ru-RU" sz="1600" dirty="0" err="1" smtClean="0">
                <a:solidFill>
                  <a:schemeClr val="bg1"/>
                </a:solidFill>
              </a:rPr>
              <a:t>серце</a:t>
            </a:r>
            <a:r>
              <a:rPr lang="ru-RU" sz="1600" dirty="0" smtClean="0">
                <a:solidFill>
                  <a:schemeClr val="bg1"/>
                </a:solidFill>
              </a:rPr>
              <a:t> </a:t>
            </a:r>
            <a:r>
              <a:rPr lang="ru-RU" sz="1600" dirty="0" err="1" smtClean="0">
                <a:solidFill>
                  <a:schemeClr val="bg1"/>
                </a:solidFill>
              </a:rPr>
              <a:t>мліє</a:t>
            </a:r>
            <a:r>
              <a:rPr lang="ru-RU" sz="1600" dirty="0" smtClean="0">
                <a:solidFill>
                  <a:schemeClr val="bg1"/>
                </a:solidFill>
              </a:rPr>
              <a:t>:</a:t>
            </a:r>
            <a:br>
              <a:rPr lang="ru-RU" sz="1600" dirty="0" smtClean="0">
                <a:solidFill>
                  <a:schemeClr val="bg1"/>
                </a:solidFill>
              </a:rPr>
            </a:br>
            <a:r>
              <a:rPr lang="ru-RU" sz="1600" dirty="0" err="1" smtClean="0">
                <a:solidFill>
                  <a:schemeClr val="bg1"/>
                </a:solidFill>
              </a:rPr>
              <a:t>Сказилося</a:t>
            </a:r>
            <a:r>
              <a:rPr lang="ru-RU" sz="1600" dirty="0" smtClean="0">
                <a:solidFill>
                  <a:schemeClr val="bg1"/>
                </a:solidFill>
              </a:rPr>
              <a:t> море.</a:t>
            </a:r>
            <a:br>
              <a:rPr lang="ru-RU" sz="1600" dirty="0" smtClean="0">
                <a:solidFill>
                  <a:schemeClr val="bg1"/>
                </a:solidFill>
              </a:rPr>
            </a:br>
            <a:r>
              <a:rPr lang="ru-RU" sz="1600" dirty="0" smtClean="0">
                <a:solidFill>
                  <a:schemeClr val="bg1"/>
                </a:solidFill>
              </a:rPr>
              <a:t>Не </a:t>
            </a:r>
            <a:r>
              <a:rPr lang="ru-RU" sz="1600" dirty="0" err="1" smtClean="0">
                <a:solidFill>
                  <a:schemeClr val="bg1"/>
                </a:solidFill>
              </a:rPr>
              <a:t>злякає</a:t>
            </a:r>
            <a:r>
              <a:rPr lang="ru-RU" sz="1600" dirty="0" smtClean="0">
                <a:solidFill>
                  <a:schemeClr val="bg1"/>
                </a:solidFill>
              </a:rPr>
              <a:t>! -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сховались</a:t>
            </a:r>
            <a:r>
              <a:rPr lang="ru-RU" sz="1600" dirty="0" smtClean="0">
                <a:solidFill>
                  <a:schemeClr val="bg1"/>
                </a:solidFill>
              </a:rPr>
              <a:t/>
            </a:r>
            <a:br>
              <a:rPr lang="ru-RU" sz="1600" dirty="0" smtClean="0">
                <a:solidFill>
                  <a:schemeClr val="bg1"/>
                </a:solidFill>
              </a:rPr>
            </a:br>
            <a:r>
              <a:rPr lang="ru-RU" sz="1600" dirty="0" smtClean="0">
                <a:solidFill>
                  <a:schemeClr val="bg1"/>
                </a:solidFill>
              </a:rPr>
              <a:t>За </a:t>
            </a:r>
            <a:r>
              <a:rPr lang="ru-RU" sz="1600" dirty="0" err="1" smtClean="0">
                <a:solidFill>
                  <a:schemeClr val="bg1"/>
                </a:solidFill>
              </a:rPr>
              <a:t>моряні</a:t>
            </a:r>
            <a:r>
              <a:rPr lang="ru-RU" sz="1600" dirty="0" smtClean="0">
                <a:solidFill>
                  <a:schemeClr val="bg1"/>
                </a:solidFill>
              </a:rPr>
              <a:t> гори.</a:t>
            </a:r>
            <a:br>
              <a:rPr lang="ru-RU" sz="1600" dirty="0" smtClean="0">
                <a:solidFill>
                  <a:schemeClr val="bg1"/>
                </a:solidFill>
              </a:rPr>
            </a:br>
            <a:endParaRPr lang="ru-RU" sz="1600" b="1" i="1" dirty="0">
              <a:solidFill>
                <a:schemeClr val="bg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846158"/>
          </a:xfrm>
        </p:spPr>
        <p:txBody>
          <a:bodyPr>
            <a:noAutofit/>
          </a:bodyPr>
          <a:lstStyle/>
          <a:p>
            <a:pPr algn="l"/>
            <a:r>
              <a:rPr lang="ru-RU" sz="2400" i="1" dirty="0" smtClean="0">
                <a:solidFill>
                  <a:schemeClr val="bg1"/>
                </a:solidFill>
              </a:rPr>
              <a:t>«</a:t>
            </a:r>
            <a:r>
              <a:rPr lang="ru-RU" sz="2400" i="1" dirty="0" err="1" smtClean="0">
                <a:solidFill>
                  <a:schemeClr val="bg1"/>
                </a:solidFill>
              </a:rPr>
              <a:t>Взагалі</a:t>
            </a:r>
            <a:r>
              <a:rPr lang="ru-RU" sz="2400" i="1" dirty="0" smtClean="0">
                <a:solidFill>
                  <a:schemeClr val="bg1"/>
                </a:solidFill>
              </a:rPr>
              <a:t> </a:t>
            </a:r>
            <a:r>
              <a:rPr lang="ru-RU" sz="2400" i="1" dirty="0" err="1" smtClean="0">
                <a:solidFill>
                  <a:schemeClr val="bg1"/>
                </a:solidFill>
              </a:rPr>
              <a:t>це</a:t>
            </a:r>
            <a:r>
              <a:rPr lang="ru-RU" sz="2400" i="1" dirty="0" smtClean="0">
                <a:solidFill>
                  <a:schemeClr val="bg1"/>
                </a:solidFill>
              </a:rPr>
              <a:t> </a:t>
            </a:r>
            <a:r>
              <a:rPr lang="ru-RU" sz="2400" i="1" dirty="0" err="1" smtClean="0">
                <a:solidFill>
                  <a:schemeClr val="bg1"/>
                </a:solidFill>
              </a:rPr>
              <a:t>була</a:t>
            </a:r>
            <a:r>
              <a:rPr lang="ru-RU" sz="2400" i="1" dirty="0" smtClean="0">
                <a:solidFill>
                  <a:schemeClr val="bg1"/>
                </a:solidFill>
              </a:rPr>
              <a:t> натура </a:t>
            </a:r>
            <a:r>
              <a:rPr lang="ru-RU" sz="2400" i="1" dirty="0" err="1" smtClean="0">
                <a:solidFill>
                  <a:schemeClr val="bg1"/>
                </a:solidFill>
              </a:rPr>
              <a:t>пристрасна</a:t>
            </a:r>
            <a:r>
              <a:rPr lang="ru-RU" sz="2400" i="1" dirty="0" smtClean="0">
                <a:solidFill>
                  <a:schemeClr val="bg1"/>
                </a:solidFill>
              </a:rPr>
              <a:t>, </a:t>
            </a:r>
            <a:r>
              <a:rPr lang="ru-RU" sz="2400" i="1" dirty="0" err="1" smtClean="0">
                <a:solidFill>
                  <a:schemeClr val="bg1"/>
                </a:solidFill>
              </a:rPr>
              <a:t>нестримна</a:t>
            </a:r>
            <a:r>
              <a:rPr lang="ru-RU" sz="2400" i="1" dirty="0" smtClean="0">
                <a:solidFill>
                  <a:schemeClr val="bg1"/>
                </a:solidFill>
              </a:rPr>
              <a:t>, </a:t>
            </a:r>
            <a:r>
              <a:rPr lang="ru-RU" sz="2400" i="1" dirty="0" err="1" smtClean="0">
                <a:solidFill>
                  <a:schemeClr val="bg1"/>
                </a:solidFill>
              </a:rPr>
              <a:t>пригнічена</a:t>
            </a:r>
            <a:r>
              <a:rPr lang="ru-RU" sz="2400" i="1" dirty="0" smtClean="0">
                <a:solidFill>
                  <a:schemeClr val="bg1"/>
                </a:solidFill>
              </a:rPr>
              <a:t>, </a:t>
            </a:r>
            <a:r>
              <a:rPr lang="ru-RU" sz="2400" i="1" dirty="0" err="1" smtClean="0">
                <a:solidFill>
                  <a:schemeClr val="bg1"/>
                </a:solidFill>
              </a:rPr>
              <a:t>але</a:t>
            </a:r>
            <a:r>
              <a:rPr lang="ru-RU" sz="2400" i="1" dirty="0" smtClean="0">
                <a:solidFill>
                  <a:schemeClr val="bg1"/>
                </a:solidFill>
              </a:rPr>
              <a:t> не </a:t>
            </a:r>
            <a:r>
              <a:rPr lang="ru-RU" sz="2400" i="1" dirty="0" err="1" smtClean="0">
                <a:solidFill>
                  <a:schemeClr val="bg1"/>
                </a:solidFill>
              </a:rPr>
              <a:t>зламана</a:t>
            </a:r>
            <a:r>
              <a:rPr lang="ru-RU" sz="2400" i="1" dirty="0" smtClean="0">
                <a:solidFill>
                  <a:schemeClr val="bg1"/>
                </a:solidFill>
              </a:rPr>
              <a:t> долею, - простолюдин, поет </a:t>
            </a:r>
            <a:r>
              <a:rPr lang="ru-RU" sz="2400" i="1" dirty="0" err="1" smtClean="0">
                <a:solidFill>
                  <a:schemeClr val="bg1"/>
                </a:solidFill>
              </a:rPr>
              <a:t>і</a:t>
            </a:r>
            <a:r>
              <a:rPr lang="ru-RU" sz="2400" i="1" dirty="0" smtClean="0">
                <a:solidFill>
                  <a:schemeClr val="bg1"/>
                </a:solidFill>
              </a:rPr>
              <a:t> </a:t>
            </a:r>
            <a:r>
              <a:rPr lang="ru-RU" sz="2400" i="1" dirty="0" err="1" smtClean="0">
                <a:solidFill>
                  <a:schemeClr val="bg1"/>
                </a:solidFill>
              </a:rPr>
              <a:t>патріот</a:t>
            </a:r>
            <a:r>
              <a:rPr lang="ru-RU" sz="2400" i="1" dirty="0" smtClean="0">
                <a:solidFill>
                  <a:schemeClr val="bg1"/>
                </a:solidFill>
              </a:rPr>
              <a:t>»</a:t>
            </a:r>
            <a:r>
              <a:rPr lang="ru-RU" sz="2400" dirty="0" smtClean="0">
                <a:solidFill>
                  <a:schemeClr val="bg1"/>
                </a:solidFill>
              </a:rPr>
              <a:t/>
            </a:r>
            <a:br>
              <a:rPr lang="ru-RU" sz="2400" dirty="0" smtClean="0">
                <a:solidFill>
                  <a:schemeClr val="bg1"/>
                </a:solidFill>
              </a:rPr>
            </a:br>
            <a:r>
              <a:rPr lang="ru-RU" sz="2400" dirty="0" smtClean="0">
                <a:solidFill>
                  <a:schemeClr val="bg1"/>
                </a:solidFill>
              </a:rPr>
              <a:t>                                                                              </a:t>
            </a:r>
            <a:r>
              <a:rPr lang="ru-RU" sz="2400" dirty="0" err="1" smtClean="0">
                <a:solidFill>
                  <a:schemeClr val="bg1"/>
                </a:solidFill>
              </a:rPr>
              <a:t>Іван</a:t>
            </a:r>
            <a:r>
              <a:rPr lang="ru-RU" sz="2400" dirty="0" smtClean="0">
                <a:solidFill>
                  <a:schemeClr val="bg1"/>
                </a:solidFill>
              </a:rPr>
              <a:t> </a:t>
            </a:r>
            <a:r>
              <a:rPr lang="ru-RU" sz="2400" dirty="0" err="1" smtClean="0">
                <a:solidFill>
                  <a:schemeClr val="bg1"/>
                </a:solidFill>
              </a:rPr>
              <a:t>Тургенєв</a:t>
            </a:r>
            <a:endParaRPr lang="ru-RU" sz="2400" dirty="0"/>
          </a:p>
        </p:txBody>
      </p:sp>
      <p:sp>
        <p:nvSpPr>
          <p:cNvPr id="4" name="Содержимое 3"/>
          <p:cNvSpPr>
            <a:spLocks noGrp="1"/>
          </p:cNvSpPr>
          <p:nvPr>
            <p:ph sz="half" idx="2"/>
          </p:nvPr>
        </p:nvSpPr>
        <p:spPr>
          <a:xfrm>
            <a:off x="2000232" y="5786430"/>
            <a:ext cx="5357850" cy="1071570"/>
          </a:xfrm>
        </p:spPr>
        <p:txBody>
          <a:bodyPr>
            <a:noAutofit/>
          </a:bodyPr>
          <a:lstStyle/>
          <a:p>
            <a:pPr>
              <a:buNone/>
            </a:pPr>
            <a:r>
              <a:rPr lang="uk-UA" sz="2800" b="1" dirty="0" smtClean="0">
                <a:solidFill>
                  <a:schemeClr val="bg1"/>
                </a:solidFill>
              </a:rPr>
              <a:t>Тарас Григорович Шевченко </a:t>
            </a:r>
          </a:p>
          <a:p>
            <a:pPr>
              <a:buNone/>
            </a:pPr>
            <a:r>
              <a:rPr lang="uk-UA" sz="2800" b="1" dirty="0" smtClean="0">
                <a:solidFill>
                  <a:schemeClr val="bg1"/>
                </a:solidFill>
              </a:rPr>
              <a:t>              (1814 – 1861)</a:t>
            </a:r>
            <a:endParaRPr lang="ru-RU" sz="28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428604"/>
            <a:ext cx="9144000" cy="1071570"/>
          </a:xfrm>
        </p:spPr>
        <p:txBody>
          <a:bodyPr>
            <a:noAutofit/>
          </a:bodyPr>
          <a:lstStyle/>
          <a:p>
            <a:r>
              <a:rPr lang="ru-RU" sz="2800" i="1" dirty="0" err="1" smtClean="0">
                <a:solidFill>
                  <a:schemeClr val="bg1"/>
                </a:solidFill>
              </a:rPr>
              <a:t>Історична</a:t>
            </a:r>
            <a:r>
              <a:rPr lang="ru-RU" sz="2800" i="1" dirty="0" smtClean="0">
                <a:solidFill>
                  <a:schemeClr val="bg1"/>
                </a:solidFill>
              </a:rPr>
              <a:t> поема «</a:t>
            </a:r>
            <a:r>
              <a:rPr lang="ru-RU" sz="2800" i="1" dirty="0" err="1" smtClean="0">
                <a:solidFill>
                  <a:schemeClr val="bg1"/>
                </a:solidFill>
              </a:rPr>
              <a:t>Гамалія</a:t>
            </a:r>
            <a:r>
              <a:rPr lang="ru-RU" sz="2800" i="1" dirty="0" smtClean="0">
                <a:solidFill>
                  <a:schemeClr val="bg1"/>
                </a:solidFill>
              </a:rPr>
              <a:t>» (1842) </a:t>
            </a:r>
            <a:r>
              <a:rPr lang="ru-RU" sz="2800" i="1" dirty="0" err="1" smtClean="0">
                <a:solidFill>
                  <a:schemeClr val="bg1"/>
                </a:solidFill>
              </a:rPr>
              <a:t>присвячена</a:t>
            </a:r>
            <a:r>
              <a:rPr lang="ru-RU" sz="2800" i="1" dirty="0" smtClean="0">
                <a:solidFill>
                  <a:schemeClr val="bg1"/>
                </a:solidFill>
              </a:rPr>
              <a:t> </a:t>
            </a:r>
            <a:r>
              <a:rPr lang="ru-RU" sz="2800" i="1" dirty="0" err="1" smtClean="0">
                <a:solidFill>
                  <a:schemeClr val="bg1"/>
                </a:solidFill>
              </a:rPr>
              <a:t>темі</a:t>
            </a:r>
            <a:r>
              <a:rPr lang="ru-RU" sz="2800" i="1" dirty="0" smtClean="0">
                <a:solidFill>
                  <a:schemeClr val="bg1"/>
                </a:solidFill>
              </a:rPr>
              <a:t>  </a:t>
            </a:r>
            <a:r>
              <a:rPr lang="ru-RU" sz="2800" i="1" dirty="0" err="1" smtClean="0">
                <a:solidFill>
                  <a:schemeClr val="bg1"/>
                </a:solidFill>
              </a:rPr>
              <a:t>боротьбі</a:t>
            </a:r>
            <a:r>
              <a:rPr lang="ru-RU" sz="2800" i="1" dirty="0" smtClean="0">
                <a:solidFill>
                  <a:schemeClr val="bg1"/>
                </a:solidFill>
              </a:rPr>
              <a:t> </a:t>
            </a:r>
            <a:r>
              <a:rPr lang="ru-RU" sz="2800" i="1" dirty="0" err="1" smtClean="0">
                <a:solidFill>
                  <a:schemeClr val="bg1"/>
                </a:solidFill>
              </a:rPr>
              <a:t>українського</a:t>
            </a:r>
            <a:r>
              <a:rPr lang="ru-RU" sz="2800" i="1" dirty="0" smtClean="0">
                <a:solidFill>
                  <a:schemeClr val="bg1"/>
                </a:solidFill>
              </a:rPr>
              <a:t> народу </a:t>
            </a:r>
            <a:r>
              <a:rPr lang="ru-RU" sz="2800" i="1" dirty="0" err="1" smtClean="0">
                <a:solidFill>
                  <a:schemeClr val="bg1"/>
                </a:solidFill>
              </a:rPr>
              <a:t>проти</a:t>
            </a:r>
            <a:r>
              <a:rPr lang="ru-RU" sz="2800" i="1" dirty="0" smtClean="0">
                <a:solidFill>
                  <a:schemeClr val="bg1"/>
                </a:solidFill>
              </a:rPr>
              <a:t> </a:t>
            </a:r>
            <a:r>
              <a:rPr lang="ru-RU" sz="2800" i="1" dirty="0" err="1" smtClean="0">
                <a:solidFill>
                  <a:schemeClr val="bg1"/>
                </a:solidFill>
              </a:rPr>
              <a:t>турецько-татарської</a:t>
            </a:r>
            <a:r>
              <a:rPr lang="ru-RU" sz="2800" i="1" dirty="0" smtClean="0">
                <a:solidFill>
                  <a:schemeClr val="bg1"/>
                </a:solidFill>
              </a:rPr>
              <a:t> </a:t>
            </a:r>
            <a:r>
              <a:rPr lang="ru-RU" sz="2800" i="1" dirty="0" err="1" smtClean="0">
                <a:solidFill>
                  <a:schemeClr val="bg1"/>
                </a:solidFill>
              </a:rPr>
              <a:t>агресії</a:t>
            </a:r>
            <a:r>
              <a:rPr lang="ru-RU" sz="2800" i="1" dirty="0" smtClean="0">
                <a:solidFill>
                  <a:schemeClr val="bg1"/>
                </a:solidFill>
              </a:rPr>
              <a:t> в  XVI-XVII </a:t>
            </a:r>
            <a:r>
              <a:rPr lang="ru-RU" sz="2800" i="1" dirty="0" err="1" smtClean="0">
                <a:solidFill>
                  <a:schemeClr val="bg1"/>
                </a:solidFill>
              </a:rPr>
              <a:t>століттях</a:t>
            </a:r>
            <a:r>
              <a:rPr lang="ru-RU" sz="2800" i="1" dirty="0" smtClean="0">
                <a:solidFill>
                  <a:schemeClr val="bg1"/>
                </a:solidFill>
              </a:rPr>
              <a:t>.</a:t>
            </a:r>
            <a:endParaRPr lang="ru-RU" sz="2800" dirty="0"/>
          </a:p>
        </p:txBody>
      </p:sp>
      <p:pic>
        <p:nvPicPr>
          <p:cNvPr id="6" name="Содержимое 5" descr="3b5eb1f0ad.jpg"/>
          <p:cNvPicPr>
            <a:picLocks noGrp="1" noChangeAspect="1"/>
          </p:cNvPicPr>
          <p:nvPr>
            <p:ph sz="half" idx="1"/>
          </p:nvPr>
        </p:nvPicPr>
        <p:blipFill>
          <a:blip r:embed="rId2"/>
          <a:stretch>
            <a:fillRect/>
          </a:stretch>
        </p:blipFill>
        <p:spPr>
          <a:xfrm>
            <a:off x="0" y="2143116"/>
            <a:ext cx="4429124" cy="4714884"/>
          </a:xfrm>
        </p:spPr>
      </p:pic>
      <p:pic>
        <p:nvPicPr>
          <p:cNvPr id="5" name="Содержимое 4" descr="Рисунок2.png"/>
          <p:cNvPicPr>
            <a:picLocks noGrp="1" noChangeAspect="1"/>
          </p:cNvPicPr>
          <p:nvPr>
            <p:ph sz="half" idx="2"/>
          </p:nvPr>
        </p:nvPicPr>
        <p:blipFill>
          <a:blip r:embed="rId3"/>
          <a:stretch>
            <a:fillRect/>
          </a:stretch>
        </p:blipFill>
        <p:spPr>
          <a:xfrm>
            <a:off x="4381188" y="2143116"/>
            <a:ext cx="4762812" cy="4714884"/>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lstStyle/>
          <a:p>
            <a:r>
              <a:rPr lang="ru-RU" sz="4400" dirty="0" err="1" smtClean="0">
                <a:solidFill>
                  <a:schemeClr val="bg2">
                    <a:lumMod val="50000"/>
                  </a:schemeClr>
                </a:solidFill>
              </a:rPr>
              <a:t>Історична</a:t>
            </a:r>
            <a:r>
              <a:rPr lang="ru-RU" sz="4400" dirty="0" smtClean="0">
                <a:solidFill>
                  <a:schemeClr val="bg2">
                    <a:lumMod val="50000"/>
                  </a:schemeClr>
                </a:solidFill>
              </a:rPr>
              <a:t> основа </a:t>
            </a:r>
            <a:r>
              <a:rPr lang="ru-RU" sz="4400" dirty="0" err="1" smtClean="0">
                <a:solidFill>
                  <a:schemeClr val="bg2">
                    <a:lumMod val="50000"/>
                  </a:schemeClr>
                </a:solidFill>
              </a:rPr>
              <a:t>поеми</a:t>
            </a:r>
            <a:r>
              <a:rPr lang="ru-RU" sz="4400" dirty="0" smtClean="0">
                <a:solidFill>
                  <a:schemeClr val="bg2">
                    <a:lumMod val="50000"/>
                  </a:schemeClr>
                </a:solidFill>
              </a:rPr>
              <a:t>:</a:t>
            </a:r>
            <a:endParaRPr lang="ru-RU" dirty="0"/>
          </a:p>
        </p:txBody>
      </p:sp>
      <p:sp>
        <p:nvSpPr>
          <p:cNvPr id="3" name="Содержимое 2"/>
          <p:cNvSpPr>
            <a:spLocks noGrp="1"/>
          </p:cNvSpPr>
          <p:nvPr>
            <p:ph sz="half" idx="1"/>
          </p:nvPr>
        </p:nvSpPr>
        <p:spPr>
          <a:xfrm>
            <a:off x="-214346" y="1285860"/>
            <a:ext cx="5143536" cy="4554551"/>
          </a:xfrm>
        </p:spPr>
        <p:txBody>
          <a:bodyPr>
            <a:normAutofit fontScale="85000" lnSpcReduction="20000"/>
          </a:bodyPr>
          <a:lstStyle/>
          <a:p>
            <a:pPr lvl="0">
              <a:buNone/>
            </a:pPr>
            <a:r>
              <a:rPr lang="ru-RU" sz="2800" b="1" dirty="0" smtClean="0">
                <a:solidFill>
                  <a:schemeClr val="bg1"/>
                </a:solidFill>
              </a:rPr>
              <a:t>  1. </a:t>
            </a:r>
            <a:r>
              <a:rPr lang="ru-RU" sz="2800" b="1" dirty="0" err="1" smtClean="0">
                <a:solidFill>
                  <a:schemeClr val="bg1"/>
                </a:solidFill>
              </a:rPr>
              <a:t>Боротьба</a:t>
            </a:r>
            <a:r>
              <a:rPr lang="ru-RU" sz="2800" b="1" dirty="0" smtClean="0">
                <a:solidFill>
                  <a:schemeClr val="bg1"/>
                </a:solidFill>
              </a:rPr>
              <a:t> </a:t>
            </a:r>
            <a:r>
              <a:rPr lang="ru-RU" sz="2800" b="1" dirty="0" err="1" smtClean="0">
                <a:solidFill>
                  <a:schemeClr val="bg1"/>
                </a:solidFill>
              </a:rPr>
              <a:t>українського</a:t>
            </a:r>
            <a:r>
              <a:rPr lang="ru-RU" sz="2800" b="1" dirty="0" smtClean="0">
                <a:solidFill>
                  <a:schemeClr val="bg1"/>
                </a:solidFill>
              </a:rPr>
              <a:t>   народу </a:t>
            </a:r>
            <a:r>
              <a:rPr lang="ru-RU" sz="2800" b="1" dirty="0" err="1" smtClean="0">
                <a:solidFill>
                  <a:schemeClr val="bg1"/>
                </a:solidFill>
              </a:rPr>
              <a:t>проти</a:t>
            </a:r>
            <a:r>
              <a:rPr lang="ru-RU" sz="2800" b="1" dirty="0" smtClean="0">
                <a:solidFill>
                  <a:schemeClr val="bg1"/>
                </a:solidFill>
              </a:rPr>
              <a:t> </a:t>
            </a:r>
            <a:r>
              <a:rPr lang="ru-RU" sz="2800" b="1" dirty="0" err="1" smtClean="0">
                <a:solidFill>
                  <a:schemeClr val="bg1"/>
                </a:solidFill>
              </a:rPr>
              <a:t>турецько</a:t>
            </a:r>
            <a:r>
              <a:rPr lang="ru-RU" sz="2800" b="1" dirty="0" smtClean="0">
                <a:solidFill>
                  <a:schemeClr val="bg1"/>
                </a:solidFill>
              </a:rPr>
              <a:t>-   </a:t>
            </a:r>
            <a:r>
              <a:rPr lang="ru-RU" sz="2800" b="1" dirty="0" err="1" smtClean="0">
                <a:solidFill>
                  <a:schemeClr val="bg1"/>
                </a:solidFill>
              </a:rPr>
              <a:t>татарських</a:t>
            </a:r>
            <a:r>
              <a:rPr lang="ru-RU" sz="2800" b="1" dirty="0" smtClean="0">
                <a:solidFill>
                  <a:schemeClr val="bg1"/>
                </a:solidFill>
              </a:rPr>
              <a:t> </a:t>
            </a:r>
            <a:r>
              <a:rPr lang="ru-RU" sz="2800" b="1" dirty="0" err="1" smtClean="0">
                <a:solidFill>
                  <a:schemeClr val="bg1"/>
                </a:solidFill>
              </a:rPr>
              <a:t>забарбників</a:t>
            </a:r>
            <a:r>
              <a:rPr lang="ru-RU" sz="2800" b="1" dirty="0" smtClean="0">
                <a:solidFill>
                  <a:schemeClr val="bg1"/>
                </a:solidFill>
              </a:rPr>
              <a:t>.</a:t>
            </a:r>
          </a:p>
          <a:p>
            <a:pPr lvl="0">
              <a:buNone/>
            </a:pPr>
            <a:r>
              <a:rPr lang="ru-RU" sz="2800" dirty="0" smtClean="0">
                <a:solidFill>
                  <a:schemeClr val="bg1"/>
                </a:solidFill>
              </a:rPr>
              <a:t>   У </a:t>
            </a:r>
            <a:r>
              <a:rPr lang="ru-RU" sz="2800" dirty="0" err="1" smtClean="0">
                <a:solidFill>
                  <a:schemeClr val="bg1"/>
                </a:solidFill>
              </a:rPr>
              <a:t>поемі</a:t>
            </a:r>
            <a:r>
              <a:rPr lang="ru-RU" sz="2800" dirty="0" smtClean="0">
                <a:solidFill>
                  <a:schemeClr val="bg1"/>
                </a:solidFill>
              </a:rPr>
              <a:t> Т. Шевченко </a:t>
            </a:r>
            <a:r>
              <a:rPr lang="ru-RU" sz="2800" dirty="0" err="1" smtClean="0">
                <a:solidFill>
                  <a:schemeClr val="bg1"/>
                </a:solidFill>
              </a:rPr>
              <a:t>відтворив</a:t>
            </a:r>
            <a:r>
              <a:rPr lang="ru-RU" sz="2800" dirty="0" smtClean="0">
                <a:solidFill>
                  <a:schemeClr val="bg1"/>
                </a:solidFill>
              </a:rPr>
              <a:t> </a:t>
            </a:r>
            <a:r>
              <a:rPr lang="ru-RU" sz="2800" dirty="0" err="1" smtClean="0">
                <a:solidFill>
                  <a:schemeClr val="bg1"/>
                </a:solidFill>
              </a:rPr>
              <a:t>часи</a:t>
            </a:r>
            <a:r>
              <a:rPr lang="ru-RU" sz="2800" dirty="0" smtClean="0">
                <a:solidFill>
                  <a:schemeClr val="bg1"/>
                </a:solidFill>
              </a:rPr>
              <a:t>, коли</a:t>
            </a:r>
          </a:p>
          <a:p>
            <a:pPr lvl="0" algn="just">
              <a:buNone/>
            </a:pPr>
            <a:r>
              <a:rPr lang="ru-RU" sz="2400" dirty="0" smtClean="0">
                <a:solidFill>
                  <a:schemeClr val="bg1"/>
                </a:solidFill>
              </a:rPr>
              <a:t>          </a:t>
            </a:r>
            <a:r>
              <a:rPr lang="ru-RU" sz="2400" i="1" dirty="0" smtClean="0">
                <a:solidFill>
                  <a:schemeClr val="bg1"/>
                </a:solidFill>
              </a:rPr>
              <a:t>Зажурилась </a:t>
            </a:r>
            <a:r>
              <a:rPr lang="ru-RU" sz="2400" i="1" dirty="0" err="1" smtClean="0">
                <a:solidFill>
                  <a:schemeClr val="bg1"/>
                </a:solidFill>
              </a:rPr>
              <a:t>Україна</a:t>
            </a:r>
            <a:r>
              <a:rPr lang="ru-RU" sz="2400" i="1" dirty="0" smtClean="0">
                <a:solidFill>
                  <a:schemeClr val="bg1"/>
                </a:solidFill>
              </a:rPr>
              <a:t>, </a:t>
            </a:r>
            <a:r>
              <a:rPr lang="ru-RU" sz="2400" i="1" dirty="0" err="1" smtClean="0">
                <a:solidFill>
                  <a:schemeClr val="bg1"/>
                </a:solidFill>
              </a:rPr>
              <a:t>бо</a:t>
            </a:r>
            <a:r>
              <a:rPr lang="ru-RU" sz="2400" i="1" dirty="0" smtClean="0">
                <a:solidFill>
                  <a:schemeClr val="bg1"/>
                </a:solidFill>
              </a:rPr>
              <a:t> </a:t>
            </a:r>
            <a:r>
              <a:rPr lang="ru-RU" sz="2400" i="1" dirty="0" err="1" smtClean="0">
                <a:solidFill>
                  <a:schemeClr val="bg1"/>
                </a:solidFill>
              </a:rPr>
              <a:t>нічим</a:t>
            </a:r>
            <a:r>
              <a:rPr lang="ru-RU" sz="2400" i="1" dirty="0" smtClean="0">
                <a:solidFill>
                  <a:schemeClr val="bg1"/>
                </a:solidFill>
              </a:rPr>
              <a:t>   </a:t>
            </a:r>
            <a:r>
              <a:rPr lang="ru-RU" sz="2400" i="1" dirty="0" err="1" smtClean="0">
                <a:solidFill>
                  <a:schemeClr val="bg1"/>
                </a:solidFill>
              </a:rPr>
              <a:t>прожити</a:t>
            </a:r>
            <a:r>
              <a:rPr lang="ru-RU" sz="2400" i="1" dirty="0" smtClean="0">
                <a:solidFill>
                  <a:schemeClr val="bg1"/>
                </a:solidFill>
              </a:rPr>
              <a:t>,</a:t>
            </a:r>
          </a:p>
          <a:p>
            <a:pPr lvl="0">
              <a:buNone/>
            </a:pPr>
            <a:r>
              <a:rPr lang="ru-RU" sz="2400" i="1" dirty="0" smtClean="0">
                <a:solidFill>
                  <a:schemeClr val="bg1"/>
                </a:solidFill>
              </a:rPr>
              <a:t>       </a:t>
            </a:r>
            <a:r>
              <a:rPr lang="ru-RU" sz="2400" i="1" dirty="0" err="1" smtClean="0">
                <a:solidFill>
                  <a:schemeClr val="bg1"/>
                </a:solidFill>
              </a:rPr>
              <a:t>Гей,витоптала</a:t>
            </a:r>
            <a:r>
              <a:rPr lang="ru-RU" sz="2400" i="1" dirty="0" smtClean="0">
                <a:solidFill>
                  <a:schemeClr val="bg1"/>
                </a:solidFill>
              </a:rPr>
              <a:t> орда </a:t>
            </a:r>
            <a:r>
              <a:rPr lang="ru-RU" sz="2400" i="1" dirty="0" err="1" smtClean="0">
                <a:solidFill>
                  <a:schemeClr val="bg1"/>
                </a:solidFill>
              </a:rPr>
              <a:t>кіньми</a:t>
            </a:r>
            <a:r>
              <a:rPr lang="ru-RU" sz="2400" i="1" dirty="0" smtClean="0">
                <a:solidFill>
                  <a:schemeClr val="bg1"/>
                </a:solidFill>
              </a:rPr>
              <a:t> </a:t>
            </a:r>
            <a:r>
              <a:rPr lang="ru-RU" sz="2400" i="1" dirty="0" err="1" smtClean="0">
                <a:solidFill>
                  <a:schemeClr val="bg1"/>
                </a:solidFill>
              </a:rPr>
              <a:t>маленькії</a:t>
            </a:r>
            <a:r>
              <a:rPr lang="ru-RU" sz="2400" i="1" dirty="0" smtClean="0">
                <a:solidFill>
                  <a:schemeClr val="bg1"/>
                </a:solidFill>
              </a:rPr>
              <a:t> </a:t>
            </a:r>
            <a:r>
              <a:rPr lang="ru-RU" sz="2400" i="1" dirty="0" err="1" smtClean="0">
                <a:solidFill>
                  <a:schemeClr val="bg1"/>
                </a:solidFill>
              </a:rPr>
              <a:t>діти</a:t>
            </a:r>
            <a:r>
              <a:rPr lang="ru-RU" sz="2400" i="1" dirty="0" smtClean="0">
                <a:solidFill>
                  <a:schemeClr val="bg1"/>
                </a:solidFill>
              </a:rPr>
              <a:t>.</a:t>
            </a:r>
          </a:p>
          <a:p>
            <a:pPr lvl="0">
              <a:buNone/>
            </a:pPr>
            <a:r>
              <a:rPr lang="ru-RU" sz="2400" i="1" dirty="0" smtClean="0">
                <a:solidFill>
                  <a:schemeClr val="bg1"/>
                </a:solidFill>
              </a:rPr>
              <a:t>       Ой, маленьких </a:t>
            </a:r>
            <a:r>
              <a:rPr lang="ru-RU" sz="2400" i="1" dirty="0" err="1" smtClean="0">
                <a:solidFill>
                  <a:schemeClr val="bg1"/>
                </a:solidFill>
              </a:rPr>
              <a:t>витоптала</a:t>
            </a:r>
            <a:r>
              <a:rPr lang="ru-RU" sz="2400" i="1" dirty="0" smtClean="0">
                <a:solidFill>
                  <a:schemeClr val="bg1"/>
                </a:solidFill>
              </a:rPr>
              <a:t>, великих забрала,</a:t>
            </a:r>
          </a:p>
          <a:p>
            <a:pPr lvl="0">
              <a:buNone/>
            </a:pPr>
            <a:r>
              <a:rPr lang="ru-RU" sz="2400" i="1" dirty="0" smtClean="0">
                <a:solidFill>
                  <a:schemeClr val="bg1"/>
                </a:solidFill>
              </a:rPr>
              <a:t>        Назад руки </a:t>
            </a:r>
            <a:r>
              <a:rPr lang="ru-RU" sz="2400" i="1" dirty="0" err="1" smtClean="0">
                <a:solidFill>
                  <a:schemeClr val="bg1"/>
                </a:solidFill>
              </a:rPr>
              <a:t>простягала</a:t>
            </a:r>
            <a:r>
              <a:rPr lang="ru-RU" sz="2400" i="1" dirty="0" smtClean="0">
                <a:solidFill>
                  <a:schemeClr val="bg1"/>
                </a:solidFill>
              </a:rPr>
              <a:t>, </a:t>
            </a:r>
            <a:r>
              <a:rPr lang="ru-RU" sz="2400" i="1" dirty="0" err="1" smtClean="0">
                <a:solidFill>
                  <a:schemeClr val="bg1"/>
                </a:solidFill>
              </a:rPr>
              <a:t>під</a:t>
            </a:r>
            <a:r>
              <a:rPr lang="ru-RU" sz="2400" i="1" dirty="0" smtClean="0">
                <a:solidFill>
                  <a:schemeClr val="bg1"/>
                </a:solidFill>
              </a:rPr>
              <a:t> хана погнала.</a:t>
            </a:r>
          </a:p>
          <a:p>
            <a:pPr lvl="0">
              <a:buNone/>
            </a:pPr>
            <a:r>
              <a:rPr lang="uk-UA" sz="2400" i="1" dirty="0" smtClean="0">
                <a:solidFill>
                  <a:schemeClr val="bg1"/>
                </a:solidFill>
              </a:rPr>
              <a:t>                     ( твір </a:t>
            </a:r>
            <a:r>
              <a:rPr lang="uk-UA" sz="2400" i="1" dirty="0" err="1" smtClean="0">
                <a:solidFill>
                  <a:schemeClr val="bg1"/>
                </a:solidFill>
              </a:rPr>
              <a:t>“Зажурилась</a:t>
            </a:r>
            <a:r>
              <a:rPr lang="uk-UA" sz="2400" i="1" dirty="0" smtClean="0">
                <a:solidFill>
                  <a:schemeClr val="bg1"/>
                </a:solidFill>
              </a:rPr>
              <a:t> Україна)</a:t>
            </a:r>
            <a:endParaRPr lang="ru-RU" dirty="0">
              <a:solidFill>
                <a:schemeClr val="bg1"/>
              </a:solidFill>
            </a:endParaRPr>
          </a:p>
        </p:txBody>
      </p:sp>
      <p:pic>
        <p:nvPicPr>
          <p:cNvPr id="5" name="Содержимое 4" descr="005.jpg"/>
          <p:cNvPicPr>
            <a:picLocks noGrp="1" noChangeAspect="1"/>
          </p:cNvPicPr>
          <p:nvPr>
            <p:ph sz="half" idx="2"/>
          </p:nvPr>
        </p:nvPicPr>
        <p:blipFill>
          <a:blip r:embed="rId2"/>
          <a:stretch>
            <a:fillRect/>
          </a:stretch>
        </p:blipFill>
        <p:spPr>
          <a:xfrm>
            <a:off x="4929984" y="1214422"/>
            <a:ext cx="4214016" cy="5643578"/>
          </a:xfrm>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9015418" cy="1071562"/>
          </a:xfrm>
        </p:spPr>
        <p:txBody>
          <a:bodyPr>
            <a:noAutofit/>
          </a:bodyPr>
          <a:lstStyle/>
          <a:p>
            <a:r>
              <a:rPr lang="ru-RU" sz="2000" dirty="0" smtClean="0">
                <a:solidFill>
                  <a:schemeClr val="bg1"/>
                </a:solidFill>
              </a:rPr>
              <a:t>2. </a:t>
            </a:r>
            <a:r>
              <a:rPr lang="ru-RU" sz="2000" dirty="0" err="1" smtClean="0">
                <a:solidFill>
                  <a:schemeClr val="bg1"/>
                </a:solidFill>
              </a:rPr>
              <a:t>Відчайдушні</a:t>
            </a:r>
            <a:r>
              <a:rPr lang="ru-RU" sz="2000" dirty="0" smtClean="0">
                <a:solidFill>
                  <a:schemeClr val="bg1"/>
                </a:solidFill>
              </a:rPr>
              <a:t> </a:t>
            </a:r>
            <a:r>
              <a:rPr lang="ru-RU" sz="2000" dirty="0" err="1" smtClean="0">
                <a:solidFill>
                  <a:schemeClr val="bg1"/>
                </a:solidFill>
              </a:rPr>
              <a:t>морські</a:t>
            </a:r>
            <a:r>
              <a:rPr lang="ru-RU" sz="2000" dirty="0" smtClean="0">
                <a:solidFill>
                  <a:schemeClr val="bg1"/>
                </a:solidFill>
              </a:rPr>
              <a:t> походи </a:t>
            </a:r>
            <a:r>
              <a:rPr lang="ru-RU" sz="2000" dirty="0" err="1" smtClean="0">
                <a:solidFill>
                  <a:schemeClr val="bg1"/>
                </a:solidFill>
              </a:rPr>
              <a:t>запорожців</a:t>
            </a:r>
            <a:r>
              <a:rPr lang="ru-RU" sz="2000" dirty="0" smtClean="0">
                <a:solidFill>
                  <a:schemeClr val="bg1"/>
                </a:solidFill>
              </a:rPr>
              <a:t>. </a:t>
            </a:r>
            <a:r>
              <a:rPr lang="ru-RU" sz="2000" dirty="0" err="1" smtClean="0">
                <a:solidFill>
                  <a:schemeClr val="bg1"/>
                </a:solidFill>
              </a:rPr>
              <a:t>Козаки-запорожці</a:t>
            </a:r>
            <a:r>
              <a:rPr lang="ru-RU" sz="2000" dirty="0" smtClean="0">
                <a:solidFill>
                  <a:schemeClr val="bg1"/>
                </a:solidFill>
              </a:rPr>
              <a:t> </a:t>
            </a:r>
            <a:r>
              <a:rPr lang="ru-RU" sz="2000" dirty="0" err="1" smtClean="0">
                <a:solidFill>
                  <a:schemeClr val="bg1"/>
                </a:solidFill>
              </a:rPr>
              <a:t>були</a:t>
            </a:r>
            <a:r>
              <a:rPr lang="ru-RU" sz="2000" dirty="0" smtClean="0">
                <a:solidFill>
                  <a:schemeClr val="bg1"/>
                </a:solidFill>
              </a:rPr>
              <a:t> </a:t>
            </a:r>
            <a:r>
              <a:rPr lang="ru-RU" sz="2000" dirty="0" err="1" smtClean="0">
                <a:solidFill>
                  <a:schemeClr val="bg1"/>
                </a:solidFill>
              </a:rPr>
              <a:t>мужніми</a:t>
            </a:r>
            <a:r>
              <a:rPr lang="ru-RU" sz="2000" dirty="0" smtClean="0">
                <a:solidFill>
                  <a:schemeClr val="bg1"/>
                </a:solidFill>
              </a:rPr>
              <a:t> та </a:t>
            </a:r>
            <a:r>
              <a:rPr lang="ru-RU" sz="2000" dirty="0" err="1" smtClean="0">
                <a:solidFill>
                  <a:schemeClr val="bg1"/>
                </a:solidFill>
              </a:rPr>
              <a:t>хоробрими</a:t>
            </a:r>
            <a:r>
              <a:rPr lang="ru-RU" sz="2000" dirty="0" smtClean="0">
                <a:solidFill>
                  <a:schemeClr val="bg1"/>
                </a:solidFill>
              </a:rPr>
              <a:t> </a:t>
            </a:r>
            <a:r>
              <a:rPr lang="ru-RU" sz="2000" dirty="0" err="1" smtClean="0">
                <a:solidFill>
                  <a:schemeClr val="bg1"/>
                </a:solidFill>
              </a:rPr>
              <a:t>воїнами</a:t>
            </a:r>
            <a:r>
              <a:rPr lang="ru-RU" sz="2000" dirty="0" smtClean="0">
                <a:solidFill>
                  <a:schemeClr val="bg1"/>
                </a:solidFill>
              </a:rPr>
              <a:t>. Вони </a:t>
            </a:r>
            <a:r>
              <a:rPr lang="ru-RU" sz="2000" dirty="0" err="1" smtClean="0">
                <a:solidFill>
                  <a:schemeClr val="bg1"/>
                </a:solidFill>
              </a:rPr>
              <a:t>сміливо</a:t>
            </a:r>
            <a:r>
              <a:rPr lang="ru-RU" sz="2000" dirty="0" smtClean="0">
                <a:solidFill>
                  <a:schemeClr val="bg1"/>
                </a:solidFill>
              </a:rPr>
              <a:t> </a:t>
            </a:r>
            <a:r>
              <a:rPr lang="ru-RU" sz="2000" dirty="0" err="1" smtClean="0">
                <a:solidFill>
                  <a:schemeClr val="bg1"/>
                </a:solidFill>
              </a:rPr>
              <a:t>захищали</a:t>
            </a:r>
            <a:r>
              <a:rPr lang="ru-RU" sz="2000" dirty="0" smtClean="0">
                <a:solidFill>
                  <a:schemeClr val="bg1"/>
                </a:solidFill>
              </a:rPr>
              <a:t> свою землю, </a:t>
            </a:r>
            <a:r>
              <a:rPr lang="ru-RU" sz="2000" dirty="0" err="1" smtClean="0">
                <a:solidFill>
                  <a:schemeClr val="bg1"/>
                </a:solidFill>
              </a:rPr>
              <a:t>відганяючи</a:t>
            </a:r>
            <a:r>
              <a:rPr lang="ru-RU" sz="2000" dirty="0" smtClean="0">
                <a:solidFill>
                  <a:schemeClr val="bg1"/>
                </a:solidFill>
              </a:rPr>
              <a:t> </a:t>
            </a:r>
            <a:r>
              <a:rPr lang="ru-RU" sz="2000" dirty="0" err="1" smtClean="0">
                <a:solidFill>
                  <a:schemeClr val="bg1"/>
                </a:solidFill>
              </a:rPr>
              <a:t>ординців</a:t>
            </a:r>
            <a:r>
              <a:rPr lang="ru-RU" sz="2000" dirty="0" smtClean="0">
                <a:solidFill>
                  <a:schemeClr val="bg1"/>
                </a:solidFill>
              </a:rPr>
              <a:t> на </a:t>
            </a:r>
            <a:r>
              <a:rPr lang="ru-RU" sz="2000" dirty="0" err="1" smtClean="0">
                <a:solidFill>
                  <a:schemeClr val="bg1"/>
                </a:solidFill>
              </a:rPr>
              <a:t>південь</a:t>
            </a:r>
            <a:r>
              <a:rPr lang="ru-RU" sz="2000" dirty="0" smtClean="0">
                <a:solidFill>
                  <a:schemeClr val="bg1"/>
                </a:solidFill>
              </a:rPr>
              <a:t>. Часто вони на </a:t>
            </a:r>
            <a:r>
              <a:rPr lang="ru-RU" sz="2000" dirty="0" err="1" smtClean="0">
                <a:solidFill>
                  <a:schemeClr val="bg1"/>
                </a:solidFill>
              </a:rPr>
              <a:t>човнах</a:t>
            </a:r>
            <a:r>
              <a:rPr lang="ru-RU" sz="2000" dirty="0" smtClean="0">
                <a:solidFill>
                  <a:schemeClr val="bg1"/>
                </a:solidFill>
              </a:rPr>
              <a:t> </a:t>
            </a:r>
            <a:r>
              <a:rPr lang="ru-RU" sz="2000" dirty="0" err="1" smtClean="0">
                <a:solidFill>
                  <a:schemeClr val="bg1"/>
                </a:solidFill>
              </a:rPr>
              <a:t>вирушали</a:t>
            </a:r>
            <a:r>
              <a:rPr lang="ru-RU" sz="2000" dirty="0" smtClean="0">
                <a:solidFill>
                  <a:schemeClr val="bg1"/>
                </a:solidFill>
              </a:rPr>
              <a:t> морем, </a:t>
            </a:r>
            <a:r>
              <a:rPr lang="ru-RU" sz="2000" dirty="0" err="1" smtClean="0">
                <a:solidFill>
                  <a:schemeClr val="bg1"/>
                </a:solidFill>
              </a:rPr>
              <a:t>щоб</a:t>
            </a:r>
            <a:r>
              <a:rPr lang="ru-RU" sz="2000" dirty="0" smtClean="0">
                <a:solidFill>
                  <a:schemeClr val="bg1"/>
                </a:solidFill>
              </a:rPr>
              <a:t> </a:t>
            </a:r>
            <a:r>
              <a:rPr lang="ru-RU" sz="2000" dirty="0" err="1" smtClean="0">
                <a:solidFill>
                  <a:schemeClr val="bg1"/>
                </a:solidFill>
              </a:rPr>
              <a:t>звільнити</a:t>
            </a:r>
            <a:r>
              <a:rPr lang="ru-RU" sz="2000" dirty="0" smtClean="0">
                <a:solidFill>
                  <a:schemeClr val="bg1"/>
                </a:solidFill>
              </a:rPr>
              <a:t> </a:t>
            </a:r>
            <a:r>
              <a:rPr lang="ru-RU" sz="2000" dirty="0" err="1" smtClean="0">
                <a:solidFill>
                  <a:schemeClr val="bg1"/>
                </a:solidFill>
              </a:rPr>
              <a:t>своїх</a:t>
            </a:r>
            <a:r>
              <a:rPr lang="ru-RU" sz="2000" dirty="0" smtClean="0">
                <a:solidFill>
                  <a:schemeClr val="bg1"/>
                </a:solidFill>
              </a:rPr>
              <a:t> </a:t>
            </a:r>
            <a:r>
              <a:rPr lang="ru-RU" sz="2000" dirty="0" err="1" smtClean="0">
                <a:solidFill>
                  <a:schemeClr val="bg1"/>
                </a:solidFill>
              </a:rPr>
              <a:t>побратимів</a:t>
            </a:r>
            <a:r>
              <a:rPr lang="ru-RU" sz="2000" dirty="0" smtClean="0">
                <a:solidFill>
                  <a:schemeClr val="bg1"/>
                </a:solidFill>
              </a:rPr>
              <a:t> </a:t>
            </a:r>
            <a:r>
              <a:rPr lang="ru-RU" sz="2000" dirty="0" err="1" smtClean="0">
                <a:solidFill>
                  <a:schemeClr val="bg1"/>
                </a:solidFill>
              </a:rPr>
              <a:t>із</a:t>
            </a:r>
            <a:r>
              <a:rPr lang="ru-RU" sz="2000" dirty="0" smtClean="0">
                <a:solidFill>
                  <a:schemeClr val="bg1"/>
                </a:solidFill>
              </a:rPr>
              <a:t> рабства, </a:t>
            </a:r>
            <a:r>
              <a:rPr lang="ru-RU" sz="2000" dirty="0" err="1" smtClean="0">
                <a:solidFill>
                  <a:schemeClr val="bg1"/>
                </a:solidFill>
              </a:rPr>
              <a:t>щоб</a:t>
            </a:r>
            <a:r>
              <a:rPr lang="ru-RU" sz="2000" dirty="0" smtClean="0">
                <a:solidFill>
                  <a:schemeClr val="bg1"/>
                </a:solidFill>
              </a:rPr>
              <a:t> тяжко </a:t>
            </a:r>
            <a:r>
              <a:rPr lang="ru-RU" sz="2000" dirty="0" err="1" smtClean="0">
                <a:solidFill>
                  <a:schemeClr val="bg1"/>
                </a:solidFill>
              </a:rPr>
              <a:t>покарати</a:t>
            </a:r>
            <a:r>
              <a:rPr lang="ru-RU" sz="2000" dirty="0" smtClean="0">
                <a:solidFill>
                  <a:schemeClr val="bg1"/>
                </a:solidFill>
              </a:rPr>
              <a:t> </a:t>
            </a:r>
            <a:r>
              <a:rPr lang="ru-RU" sz="2000" dirty="0" err="1" smtClean="0">
                <a:solidFill>
                  <a:schemeClr val="bg1"/>
                </a:solidFill>
              </a:rPr>
              <a:t>ворогів</a:t>
            </a:r>
            <a:r>
              <a:rPr lang="ru-RU" sz="2000" dirty="0" smtClean="0">
                <a:solidFill>
                  <a:schemeClr val="bg1"/>
                </a:solidFill>
              </a:rPr>
              <a:t>. </a:t>
            </a:r>
            <a:r>
              <a:rPr lang="ru-RU" sz="2000" dirty="0" err="1" smtClean="0">
                <a:solidFill>
                  <a:schemeClr val="bg1"/>
                </a:solidFill>
              </a:rPr>
              <a:t>Запорожці</a:t>
            </a:r>
            <a:r>
              <a:rPr lang="ru-RU" sz="2000" dirty="0" smtClean="0">
                <a:solidFill>
                  <a:schemeClr val="bg1"/>
                </a:solidFill>
              </a:rPr>
              <a:t> </a:t>
            </a:r>
            <a:r>
              <a:rPr lang="ru-RU" sz="2000" dirty="0" err="1" smtClean="0">
                <a:solidFill>
                  <a:schemeClr val="bg1"/>
                </a:solidFill>
              </a:rPr>
              <a:t>вміли</a:t>
            </a:r>
            <a:r>
              <a:rPr lang="ru-RU" sz="2000" dirty="0" smtClean="0">
                <a:solidFill>
                  <a:schemeClr val="bg1"/>
                </a:solidFill>
              </a:rPr>
              <a:t> </a:t>
            </a:r>
            <a:r>
              <a:rPr lang="ru-RU" sz="2000" dirty="0" err="1" smtClean="0">
                <a:solidFill>
                  <a:schemeClr val="bg1"/>
                </a:solidFill>
              </a:rPr>
              <a:t>непомітно</a:t>
            </a:r>
            <a:r>
              <a:rPr lang="ru-RU" sz="2000" dirty="0" smtClean="0">
                <a:solidFill>
                  <a:schemeClr val="bg1"/>
                </a:solidFill>
              </a:rPr>
              <a:t> </a:t>
            </a:r>
            <a:r>
              <a:rPr lang="ru-RU" sz="2000" dirty="0" err="1" smtClean="0">
                <a:solidFill>
                  <a:schemeClr val="bg1"/>
                </a:solidFill>
              </a:rPr>
              <a:t>підійти</a:t>
            </a:r>
            <a:r>
              <a:rPr lang="ru-RU" sz="2000" dirty="0" smtClean="0">
                <a:solidFill>
                  <a:schemeClr val="bg1"/>
                </a:solidFill>
              </a:rPr>
              <a:t> до </a:t>
            </a:r>
            <a:r>
              <a:rPr lang="ru-RU" sz="2000" dirty="0" err="1" smtClean="0">
                <a:solidFill>
                  <a:schemeClr val="bg1"/>
                </a:solidFill>
              </a:rPr>
              <a:t>турецьких</a:t>
            </a:r>
            <a:r>
              <a:rPr lang="ru-RU" sz="2000" dirty="0" smtClean="0">
                <a:solidFill>
                  <a:schemeClr val="bg1"/>
                </a:solidFill>
              </a:rPr>
              <a:t> </a:t>
            </a:r>
            <a:r>
              <a:rPr lang="ru-RU" sz="2000" dirty="0" err="1" smtClean="0">
                <a:solidFill>
                  <a:schemeClr val="bg1"/>
                </a:solidFill>
              </a:rPr>
              <a:t>берегів</a:t>
            </a:r>
            <a:r>
              <a:rPr lang="ru-RU" sz="2000" dirty="0" smtClean="0">
                <a:solidFill>
                  <a:schemeClr val="bg1"/>
                </a:solidFill>
              </a:rPr>
              <a:t>, </a:t>
            </a:r>
            <a:r>
              <a:rPr lang="ru-RU" sz="2000" dirty="0" err="1" smtClean="0">
                <a:solidFill>
                  <a:schemeClr val="bg1"/>
                </a:solidFill>
              </a:rPr>
              <a:t>зненацька</a:t>
            </a:r>
            <a:r>
              <a:rPr lang="ru-RU" sz="2000" dirty="0" smtClean="0">
                <a:solidFill>
                  <a:schemeClr val="bg1"/>
                </a:solidFill>
              </a:rPr>
              <a:t> напасти на </a:t>
            </a:r>
            <a:r>
              <a:rPr lang="ru-RU" sz="2000" dirty="0" err="1" smtClean="0">
                <a:solidFill>
                  <a:schemeClr val="bg1"/>
                </a:solidFill>
              </a:rPr>
              <a:t>вороже</a:t>
            </a:r>
            <a:r>
              <a:rPr lang="ru-RU" sz="2000" dirty="0" smtClean="0">
                <a:solidFill>
                  <a:schemeClr val="bg1"/>
                </a:solidFill>
              </a:rPr>
              <a:t> </a:t>
            </a:r>
            <a:r>
              <a:rPr lang="ru-RU" sz="2000" dirty="0" err="1" smtClean="0">
                <a:solidFill>
                  <a:schemeClr val="bg1"/>
                </a:solidFill>
              </a:rPr>
              <a:t>місто</a:t>
            </a:r>
            <a:r>
              <a:rPr lang="ru-RU" sz="2000" dirty="0" smtClean="0">
                <a:solidFill>
                  <a:schemeClr val="bg1"/>
                </a:solidFill>
              </a:rPr>
              <a:t>, </a:t>
            </a:r>
            <a:r>
              <a:rPr lang="ru-RU" sz="2000" dirty="0" err="1" smtClean="0">
                <a:solidFill>
                  <a:schemeClr val="bg1"/>
                </a:solidFill>
              </a:rPr>
              <a:t>визволити</a:t>
            </a:r>
            <a:r>
              <a:rPr lang="ru-RU" sz="2000" dirty="0" smtClean="0">
                <a:solidFill>
                  <a:schemeClr val="bg1"/>
                </a:solidFill>
              </a:rPr>
              <a:t> </a:t>
            </a:r>
            <a:r>
              <a:rPr lang="ru-RU" sz="2000" dirty="0" err="1" smtClean="0">
                <a:solidFill>
                  <a:schemeClr val="bg1"/>
                </a:solidFill>
              </a:rPr>
              <a:t>земляків</a:t>
            </a:r>
            <a:r>
              <a:rPr lang="ru-RU" sz="2000" dirty="0" smtClean="0">
                <a:solidFill>
                  <a:schemeClr val="bg1"/>
                </a:solidFill>
              </a:rPr>
              <a:t> </a:t>
            </a:r>
            <a:r>
              <a:rPr lang="ru-RU" sz="2000" dirty="0" err="1" smtClean="0">
                <a:solidFill>
                  <a:schemeClr val="bg1"/>
                </a:solidFill>
              </a:rPr>
              <a:t>і</a:t>
            </a:r>
            <a:r>
              <a:rPr lang="ru-RU" sz="2000" dirty="0" smtClean="0">
                <a:solidFill>
                  <a:schemeClr val="bg1"/>
                </a:solidFill>
              </a:rPr>
              <a:t> </a:t>
            </a:r>
            <a:r>
              <a:rPr lang="ru-RU" sz="2000" dirty="0" err="1" smtClean="0">
                <a:solidFill>
                  <a:schemeClr val="bg1"/>
                </a:solidFill>
              </a:rPr>
              <a:t>з</a:t>
            </a:r>
            <a:r>
              <a:rPr lang="ru-RU" sz="2000" dirty="0" smtClean="0">
                <a:solidFill>
                  <a:schemeClr val="bg1"/>
                </a:solidFill>
              </a:rPr>
              <a:t> великою </a:t>
            </a:r>
            <a:r>
              <a:rPr lang="ru-RU" sz="2000" dirty="0" err="1" smtClean="0">
                <a:solidFill>
                  <a:schemeClr val="bg1"/>
                </a:solidFill>
              </a:rPr>
              <a:t>здобиччю</a:t>
            </a:r>
            <a:r>
              <a:rPr lang="ru-RU" sz="2000" dirty="0" smtClean="0">
                <a:solidFill>
                  <a:schemeClr val="bg1"/>
                </a:solidFill>
              </a:rPr>
              <a:t> </a:t>
            </a:r>
            <a:r>
              <a:rPr lang="ru-RU" sz="2000" dirty="0" err="1" smtClean="0">
                <a:solidFill>
                  <a:schemeClr val="bg1"/>
                </a:solidFill>
              </a:rPr>
              <a:t>повернутися</a:t>
            </a:r>
            <a:r>
              <a:rPr lang="ru-RU" sz="2000" dirty="0" smtClean="0">
                <a:solidFill>
                  <a:schemeClr val="bg1"/>
                </a:solidFill>
              </a:rPr>
              <a:t> </a:t>
            </a:r>
            <a:r>
              <a:rPr lang="ru-RU" sz="2000" dirty="0" err="1" smtClean="0">
                <a:solidFill>
                  <a:schemeClr val="bg1"/>
                </a:solidFill>
              </a:rPr>
              <a:t>додому</a:t>
            </a:r>
            <a:r>
              <a:rPr lang="ru-RU" sz="2000" dirty="0" smtClean="0">
                <a:solidFill>
                  <a:schemeClr val="bg1"/>
                </a:solidFill>
              </a:rPr>
              <a:t>).</a:t>
            </a:r>
            <a:endParaRPr lang="ru-RU" sz="2000" dirty="0">
              <a:solidFill>
                <a:schemeClr val="bg1"/>
              </a:solidFill>
            </a:endParaRPr>
          </a:p>
        </p:txBody>
      </p:sp>
      <p:pic>
        <p:nvPicPr>
          <p:cNvPr id="5" name="Содержимое 4" descr="as.jpg"/>
          <p:cNvPicPr>
            <a:picLocks noGrp="1" noChangeAspect="1"/>
          </p:cNvPicPr>
          <p:nvPr>
            <p:ph sz="half" idx="1"/>
          </p:nvPr>
        </p:nvPicPr>
        <p:blipFill>
          <a:blip r:embed="rId2"/>
          <a:stretch>
            <a:fillRect/>
          </a:stretch>
        </p:blipFill>
        <p:spPr>
          <a:xfrm>
            <a:off x="1" y="2643182"/>
            <a:ext cx="4610790" cy="4214818"/>
          </a:xfrm>
        </p:spPr>
      </p:pic>
      <p:pic>
        <p:nvPicPr>
          <p:cNvPr id="6" name="Содержимое 5" descr="26960632.jpg"/>
          <p:cNvPicPr>
            <a:picLocks noGrp="1" noChangeAspect="1"/>
          </p:cNvPicPr>
          <p:nvPr>
            <p:ph sz="half" idx="2"/>
          </p:nvPr>
        </p:nvPicPr>
        <p:blipFill>
          <a:blip r:embed="rId3"/>
          <a:stretch>
            <a:fillRect/>
          </a:stretch>
        </p:blipFill>
        <p:spPr>
          <a:xfrm>
            <a:off x="4643438" y="2652552"/>
            <a:ext cx="4500562" cy="4205450"/>
          </a:xfrm>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214"/>
            <a:ext cx="8229600" cy="1143000"/>
          </a:xfrm>
        </p:spPr>
        <p:txBody>
          <a:bodyPr/>
          <a:lstStyle/>
          <a:p>
            <a:r>
              <a:rPr lang="ru-RU" dirty="0" smtClean="0">
                <a:solidFill>
                  <a:schemeClr val="bg1"/>
                </a:solidFill>
              </a:rPr>
              <a:t>Походи:</a:t>
            </a:r>
            <a:endParaRPr lang="ru-RU" dirty="0">
              <a:solidFill>
                <a:schemeClr val="bg1"/>
              </a:solidFill>
            </a:endParaRPr>
          </a:p>
        </p:txBody>
      </p:sp>
      <p:graphicFrame>
        <p:nvGraphicFramePr>
          <p:cNvPr id="6" name="Содержимое 5"/>
          <p:cNvGraphicFramePr>
            <a:graphicFrameLocks noGrp="1"/>
          </p:cNvGraphicFramePr>
          <p:nvPr>
            <p:ph sz="half" idx="1"/>
          </p:nvPr>
        </p:nvGraphicFramePr>
        <p:xfrm>
          <a:off x="0" y="428604"/>
          <a:ext cx="914400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3643306" y="5043184"/>
            <a:ext cx="2542156" cy="7865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endParaRPr lang="ru-RU" sz="2400" kern="1200" dirty="0"/>
          </a:p>
          <a:p>
            <a:pPr marL="228600" lvl="1" indent="-228600" algn="l" defTabSz="1066800">
              <a:lnSpc>
                <a:spcPct val="90000"/>
              </a:lnSpc>
              <a:spcBef>
                <a:spcPct val="0"/>
              </a:spcBef>
              <a:spcAft>
                <a:spcPct val="15000"/>
              </a:spcAft>
              <a:buChar char="••"/>
            </a:pPr>
            <a:endParaRPr lang="ru-RU" sz="2400" kern="1200"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8929718" cy="1143000"/>
          </a:xfrm>
        </p:spPr>
        <p:txBody>
          <a:bodyPr>
            <a:noAutofit/>
          </a:bodyPr>
          <a:lstStyle/>
          <a:p>
            <a:r>
              <a:rPr lang="ru-RU" sz="2800" i="1" dirty="0" smtClean="0">
                <a:solidFill>
                  <a:schemeClr val="bg1">
                    <a:lumMod val="85000"/>
                    <a:lumOff val="15000"/>
                  </a:schemeClr>
                </a:solidFill>
              </a:rPr>
              <a:t>1616 </a:t>
            </a:r>
            <a:r>
              <a:rPr lang="ru-RU" sz="2800" i="1" dirty="0" err="1" smtClean="0">
                <a:solidFill>
                  <a:schemeClr val="bg1">
                    <a:lumMod val="85000"/>
                    <a:lumOff val="15000"/>
                  </a:schemeClr>
                </a:solidFill>
              </a:rPr>
              <a:t>рік</a:t>
            </a:r>
            <a:r>
              <a:rPr lang="ru-RU" sz="2800" i="1" dirty="0" smtClean="0">
                <a:solidFill>
                  <a:schemeClr val="bg1">
                    <a:lumMod val="85000"/>
                    <a:lumOff val="15000"/>
                  </a:schemeClr>
                </a:solidFill>
              </a:rPr>
              <a:t> </a:t>
            </a:r>
            <a:r>
              <a:rPr lang="ru-RU" sz="2800" i="1" dirty="0" smtClean="0">
                <a:solidFill>
                  <a:schemeClr val="bg1"/>
                </a:solidFill>
              </a:rPr>
              <a:t>- </a:t>
            </a:r>
            <a:r>
              <a:rPr lang="ru-RU" sz="2800" i="1" dirty="0" err="1" smtClean="0">
                <a:solidFill>
                  <a:schemeClr val="bg1"/>
                </a:solidFill>
              </a:rPr>
              <a:t>під</a:t>
            </a:r>
            <a:r>
              <a:rPr lang="ru-RU" sz="2800" i="1" dirty="0" smtClean="0">
                <a:solidFill>
                  <a:schemeClr val="bg1"/>
                </a:solidFill>
              </a:rPr>
              <a:t> проводом Петра </a:t>
            </a:r>
            <a:r>
              <a:rPr lang="ru-RU" sz="2800" i="1" dirty="0" err="1" smtClean="0">
                <a:solidFill>
                  <a:schemeClr val="bg1"/>
                </a:solidFill>
              </a:rPr>
              <a:t>Садайдачного</a:t>
            </a:r>
            <a:r>
              <a:rPr lang="ru-RU" sz="2800" i="1" dirty="0" smtClean="0">
                <a:solidFill>
                  <a:schemeClr val="bg1"/>
                </a:solidFill>
              </a:rPr>
              <a:t> </a:t>
            </a:r>
            <a:r>
              <a:rPr lang="ru-RU" sz="2800" i="1" dirty="0" err="1" smtClean="0">
                <a:solidFill>
                  <a:schemeClr val="bg1"/>
                </a:solidFill>
              </a:rPr>
              <a:t>козаки</a:t>
            </a:r>
            <a:r>
              <a:rPr lang="ru-RU" sz="2800" i="1" dirty="0" smtClean="0">
                <a:solidFill>
                  <a:schemeClr val="bg1"/>
                </a:solidFill>
              </a:rPr>
              <a:t> </a:t>
            </a:r>
            <a:r>
              <a:rPr lang="ru-RU" sz="2800" i="1" dirty="0" err="1" smtClean="0">
                <a:solidFill>
                  <a:schemeClr val="bg1"/>
                </a:solidFill>
              </a:rPr>
              <a:t>здійснили</a:t>
            </a:r>
            <a:r>
              <a:rPr lang="ru-RU" sz="2800" i="1" dirty="0" smtClean="0">
                <a:solidFill>
                  <a:schemeClr val="bg1"/>
                </a:solidFill>
              </a:rPr>
              <a:t> </a:t>
            </a:r>
            <a:r>
              <a:rPr lang="ru-RU" sz="2800" i="1" dirty="0" err="1" smtClean="0">
                <a:solidFill>
                  <a:schemeClr val="bg1"/>
                </a:solidFill>
              </a:rPr>
              <a:t>морський</a:t>
            </a:r>
            <a:r>
              <a:rPr lang="ru-RU" sz="2800" i="1" dirty="0" smtClean="0">
                <a:solidFill>
                  <a:schemeClr val="bg1"/>
                </a:solidFill>
              </a:rPr>
              <a:t> </a:t>
            </a:r>
            <a:r>
              <a:rPr lang="ru-RU" sz="2800" i="1" dirty="0" err="1" smtClean="0">
                <a:solidFill>
                  <a:schemeClr val="bg1"/>
                </a:solidFill>
              </a:rPr>
              <a:t>похід</a:t>
            </a:r>
            <a:r>
              <a:rPr lang="ru-RU" sz="2800" i="1" dirty="0" smtClean="0">
                <a:solidFill>
                  <a:schemeClr val="bg1"/>
                </a:solidFill>
              </a:rPr>
              <a:t> у </a:t>
            </a:r>
            <a:r>
              <a:rPr lang="ru-RU" sz="2800" i="1" dirty="0" err="1" smtClean="0">
                <a:solidFill>
                  <a:schemeClr val="bg1"/>
                </a:solidFill>
              </a:rPr>
              <a:t>Крим</a:t>
            </a:r>
            <a:r>
              <a:rPr lang="ru-RU" sz="2800" i="1" dirty="0" smtClean="0">
                <a:solidFill>
                  <a:schemeClr val="bg1"/>
                </a:solidFill>
              </a:rPr>
              <a:t>, взяли </a:t>
            </a:r>
            <a:r>
              <a:rPr lang="ru-RU" sz="2800" i="1" dirty="0" err="1" smtClean="0">
                <a:solidFill>
                  <a:schemeClr val="bg1"/>
                </a:solidFill>
              </a:rPr>
              <a:t>і</a:t>
            </a:r>
            <a:r>
              <a:rPr lang="ru-RU" sz="2800" i="1" dirty="0" smtClean="0">
                <a:solidFill>
                  <a:schemeClr val="bg1"/>
                </a:solidFill>
              </a:rPr>
              <a:t> спалили великий </a:t>
            </a:r>
            <a:r>
              <a:rPr lang="ru-RU" sz="2800" i="1" dirty="0" err="1" smtClean="0">
                <a:solidFill>
                  <a:schemeClr val="bg1"/>
                </a:solidFill>
              </a:rPr>
              <a:t>невільничий</a:t>
            </a:r>
            <a:r>
              <a:rPr lang="ru-RU" sz="2800" i="1" dirty="0" smtClean="0">
                <a:solidFill>
                  <a:schemeClr val="bg1"/>
                </a:solidFill>
              </a:rPr>
              <a:t> </a:t>
            </a:r>
            <a:r>
              <a:rPr lang="ru-RU" sz="2800" i="1" dirty="0" err="1" smtClean="0">
                <a:solidFill>
                  <a:schemeClr val="bg1"/>
                </a:solidFill>
              </a:rPr>
              <a:t>ринок</a:t>
            </a:r>
            <a:r>
              <a:rPr lang="ru-RU" sz="2800" i="1" dirty="0" smtClean="0">
                <a:solidFill>
                  <a:schemeClr val="bg1"/>
                </a:solidFill>
              </a:rPr>
              <a:t> Кафу, </a:t>
            </a:r>
            <a:r>
              <a:rPr lang="ru-RU" sz="2800" i="1" dirty="0" err="1" smtClean="0">
                <a:solidFill>
                  <a:schemeClr val="bg1"/>
                </a:solidFill>
              </a:rPr>
              <a:t>куди</a:t>
            </a:r>
            <a:r>
              <a:rPr lang="ru-RU" sz="2800" i="1" dirty="0" smtClean="0">
                <a:solidFill>
                  <a:schemeClr val="bg1"/>
                </a:solidFill>
              </a:rPr>
              <a:t> </a:t>
            </a:r>
            <a:r>
              <a:rPr lang="ru-RU" sz="2800" i="1" dirty="0" err="1" smtClean="0">
                <a:solidFill>
                  <a:schemeClr val="bg1"/>
                </a:solidFill>
              </a:rPr>
              <a:t>татари</a:t>
            </a:r>
            <a:r>
              <a:rPr lang="ru-RU" sz="2800" i="1" dirty="0" smtClean="0">
                <a:solidFill>
                  <a:schemeClr val="bg1"/>
                </a:solidFill>
              </a:rPr>
              <a:t> </a:t>
            </a:r>
            <a:r>
              <a:rPr lang="ru-RU" sz="2800" i="1" dirty="0" err="1" smtClean="0">
                <a:solidFill>
                  <a:schemeClr val="bg1"/>
                </a:solidFill>
              </a:rPr>
              <a:t>звозили</a:t>
            </a:r>
            <a:r>
              <a:rPr lang="ru-RU" sz="2800" i="1" dirty="0" smtClean="0">
                <a:solidFill>
                  <a:schemeClr val="bg1"/>
                </a:solidFill>
              </a:rPr>
              <a:t> для продажу </a:t>
            </a:r>
            <a:r>
              <a:rPr lang="ru-RU" sz="2800" i="1" dirty="0" err="1" smtClean="0">
                <a:solidFill>
                  <a:schemeClr val="bg1"/>
                </a:solidFill>
              </a:rPr>
              <a:t>бранців</a:t>
            </a:r>
            <a:r>
              <a:rPr lang="ru-RU" sz="2800" i="1" dirty="0" smtClean="0">
                <a:solidFill>
                  <a:schemeClr val="bg1"/>
                </a:solidFill>
              </a:rPr>
              <a:t>, </a:t>
            </a:r>
            <a:r>
              <a:rPr lang="ru-RU" sz="2800" i="1" dirty="0" err="1" smtClean="0">
                <a:solidFill>
                  <a:schemeClr val="bg1"/>
                </a:solidFill>
              </a:rPr>
              <a:t>захоплених</a:t>
            </a:r>
            <a:r>
              <a:rPr lang="ru-RU" sz="2800" i="1" dirty="0" smtClean="0">
                <a:solidFill>
                  <a:schemeClr val="bg1"/>
                </a:solidFill>
              </a:rPr>
              <a:t> в </a:t>
            </a:r>
            <a:r>
              <a:rPr lang="ru-RU" sz="2800" i="1" dirty="0" err="1" smtClean="0">
                <a:solidFill>
                  <a:schemeClr val="bg1"/>
                </a:solidFill>
              </a:rPr>
              <a:t>Україні</a:t>
            </a:r>
            <a:r>
              <a:rPr lang="ru-RU" sz="2800" i="1" dirty="0" smtClean="0">
                <a:solidFill>
                  <a:schemeClr val="bg1"/>
                </a:solidFill>
              </a:rPr>
              <a:t>.</a:t>
            </a:r>
            <a:endParaRPr lang="ru-RU" sz="2800" dirty="0"/>
          </a:p>
        </p:txBody>
      </p:sp>
      <p:pic>
        <p:nvPicPr>
          <p:cNvPr id="6" name="Содержимое 5" descr="загруженное (11).jpg"/>
          <p:cNvPicPr>
            <a:picLocks noGrp="1" noChangeAspect="1"/>
          </p:cNvPicPr>
          <p:nvPr>
            <p:ph sz="half" idx="1"/>
          </p:nvPr>
        </p:nvPicPr>
        <p:blipFill>
          <a:blip r:embed="rId2"/>
          <a:stretch>
            <a:fillRect/>
          </a:stretch>
        </p:blipFill>
        <p:spPr>
          <a:xfrm>
            <a:off x="0" y="2480861"/>
            <a:ext cx="4357686" cy="4377140"/>
          </a:xfrm>
        </p:spPr>
      </p:pic>
      <p:pic>
        <p:nvPicPr>
          <p:cNvPr id="5" name="Содержимое 4" descr="kafa-feodosiya.jpg"/>
          <p:cNvPicPr>
            <a:picLocks noGrp="1" noChangeAspect="1"/>
          </p:cNvPicPr>
          <p:nvPr>
            <p:ph sz="half" idx="2"/>
          </p:nvPr>
        </p:nvPicPr>
        <p:blipFill>
          <a:blip r:embed="rId3"/>
          <a:stretch>
            <a:fillRect/>
          </a:stretch>
        </p:blipFill>
        <p:spPr>
          <a:xfrm>
            <a:off x="4401260" y="2500306"/>
            <a:ext cx="4742740" cy="4357694"/>
          </a:xfr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143512"/>
            <a:ext cx="8658228" cy="1285876"/>
          </a:xfrm>
        </p:spPr>
        <p:txBody>
          <a:bodyPr>
            <a:noAutofit/>
          </a:bodyPr>
          <a:lstStyle/>
          <a:p>
            <a:r>
              <a:rPr lang="ru-RU" sz="2000" dirty="0" smtClean="0">
                <a:solidFill>
                  <a:schemeClr val="bg1"/>
                </a:solidFill>
              </a:rPr>
              <a:t>3. </a:t>
            </a:r>
            <a:r>
              <a:rPr lang="ru-RU" sz="2000" dirty="0" err="1" smtClean="0">
                <a:solidFill>
                  <a:schemeClr val="bg1"/>
                </a:solidFill>
              </a:rPr>
              <a:t>Історія</a:t>
            </a:r>
            <a:r>
              <a:rPr lang="ru-RU" sz="2000" dirty="0" smtClean="0">
                <a:solidFill>
                  <a:schemeClr val="bg1"/>
                </a:solidFill>
              </a:rPr>
              <a:t> </a:t>
            </a:r>
            <a:r>
              <a:rPr lang="ru-RU" sz="2000" dirty="0" err="1" smtClean="0">
                <a:solidFill>
                  <a:schemeClr val="bg1"/>
                </a:solidFill>
              </a:rPr>
              <a:t>написання</a:t>
            </a:r>
            <a:r>
              <a:rPr lang="ru-RU" sz="2000" dirty="0" smtClean="0">
                <a:solidFill>
                  <a:schemeClr val="bg1"/>
                </a:solidFill>
              </a:rPr>
              <a:t> </a:t>
            </a:r>
            <a:r>
              <a:rPr lang="ru-RU" sz="2000" dirty="0" err="1" smtClean="0">
                <a:solidFill>
                  <a:schemeClr val="bg1"/>
                </a:solidFill>
              </a:rPr>
              <a:t>поеми</a:t>
            </a:r>
            <a:r>
              <a:rPr lang="ru-RU" sz="2000" dirty="0" smtClean="0">
                <a:solidFill>
                  <a:schemeClr val="bg1"/>
                </a:solidFill>
              </a:rPr>
              <a:t> «</a:t>
            </a:r>
            <a:r>
              <a:rPr lang="ru-RU" sz="2000" dirty="0" err="1" smtClean="0">
                <a:solidFill>
                  <a:schemeClr val="bg1"/>
                </a:solidFill>
              </a:rPr>
              <a:t>Гамалія</a:t>
            </a:r>
            <a:r>
              <a:rPr lang="ru-RU" sz="2000" dirty="0" smtClean="0">
                <a:solidFill>
                  <a:schemeClr val="bg1"/>
                </a:solidFill>
              </a:rPr>
              <a:t>». (У </a:t>
            </a:r>
            <a:r>
              <a:rPr lang="ru-RU" sz="2000" dirty="0" err="1" smtClean="0">
                <a:solidFill>
                  <a:schemeClr val="bg1"/>
                </a:solidFill>
              </a:rPr>
              <a:t>листопаді</a:t>
            </a:r>
            <a:r>
              <a:rPr lang="ru-RU" sz="2000" dirty="0" smtClean="0">
                <a:solidFill>
                  <a:schemeClr val="bg1"/>
                </a:solidFill>
              </a:rPr>
              <a:t> 1842 року Т. Шевченко </a:t>
            </a:r>
            <a:r>
              <a:rPr lang="ru-RU" sz="2000" dirty="0" err="1" smtClean="0">
                <a:solidFill>
                  <a:schemeClr val="bg1"/>
                </a:solidFill>
              </a:rPr>
              <a:t>побував</a:t>
            </a:r>
            <a:r>
              <a:rPr lang="ru-RU" sz="2000" dirty="0" smtClean="0">
                <a:solidFill>
                  <a:schemeClr val="bg1"/>
                </a:solidFill>
              </a:rPr>
              <a:t> у </a:t>
            </a:r>
            <a:r>
              <a:rPr lang="ru-RU" sz="2000" dirty="0" err="1" smtClean="0">
                <a:solidFill>
                  <a:schemeClr val="bg1"/>
                </a:solidFill>
              </a:rPr>
              <a:t>Данії</a:t>
            </a:r>
            <a:r>
              <a:rPr lang="ru-RU" sz="2000" dirty="0" smtClean="0">
                <a:solidFill>
                  <a:schemeClr val="bg1"/>
                </a:solidFill>
              </a:rPr>
              <a:t> та </a:t>
            </a:r>
            <a:r>
              <a:rPr lang="ru-RU" sz="2000" dirty="0" err="1" smtClean="0">
                <a:solidFill>
                  <a:schemeClr val="bg1"/>
                </a:solidFill>
              </a:rPr>
              <a:t>Швеції</a:t>
            </a:r>
            <a:r>
              <a:rPr lang="ru-RU" sz="2000" dirty="0" smtClean="0">
                <a:solidFill>
                  <a:schemeClr val="bg1"/>
                </a:solidFill>
              </a:rPr>
              <a:t>. </a:t>
            </a:r>
            <a:r>
              <a:rPr lang="ru-RU" sz="2000" dirty="0" err="1" smtClean="0">
                <a:solidFill>
                  <a:schemeClr val="bg1"/>
                </a:solidFill>
              </a:rPr>
              <a:t>Повертаючись</a:t>
            </a:r>
            <a:r>
              <a:rPr lang="ru-RU" sz="2000" dirty="0" smtClean="0">
                <a:solidFill>
                  <a:schemeClr val="bg1"/>
                </a:solidFill>
              </a:rPr>
              <a:t> до Петербурга </a:t>
            </a:r>
            <a:r>
              <a:rPr lang="ru-RU" sz="2000" dirty="0" err="1" smtClean="0">
                <a:solidFill>
                  <a:schemeClr val="bg1"/>
                </a:solidFill>
              </a:rPr>
              <a:t>пароплавом</a:t>
            </a:r>
            <a:r>
              <a:rPr lang="ru-RU" sz="2000" dirty="0" smtClean="0">
                <a:solidFill>
                  <a:schemeClr val="bg1"/>
                </a:solidFill>
              </a:rPr>
              <a:t>, </a:t>
            </a:r>
            <a:r>
              <a:rPr lang="ru-RU" sz="2000" dirty="0" err="1" smtClean="0">
                <a:solidFill>
                  <a:schemeClr val="bg1"/>
                </a:solidFill>
              </a:rPr>
              <a:t>письменник</a:t>
            </a:r>
            <a:r>
              <a:rPr lang="ru-RU" sz="2000" dirty="0" smtClean="0">
                <a:solidFill>
                  <a:schemeClr val="bg1"/>
                </a:solidFill>
              </a:rPr>
              <a:t> </a:t>
            </a:r>
            <a:r>
              <a:rPr lang="ru-RU" sz="2000" dirty="0" err="1" smtClean="0">
                <a:solidFill>
                  <a:schemeClr val="bg1"/>
                </a:solidFill>
              </a:rPr>
              <a:t>і</a:t>
            </a:r>
            <a:r>
              <a:rPr lang="ru-RU" sz="2000" dirty="0" smtClean="0">
                <a:solidFill>
                  <a:schemeClr val="bg1"/>
                </a:solidFill>
              </a:rPr>
              <a:t> написав поему. </a:t>
            </a:r>
            <a:r>
              <a:rPr lang="ru-RU" sz="2000" dirty="0" err="1" smtClean="0">
                <a:solidFill>
                  <a:schemeClr val="bg1"/>
                </a:solidFill>
              </a:rPr>
              <a:t>Можливо</a:t>
            </a:r>
            <a:r>
              <a:rPr lang="ru-RU" sz="2000" dirty="0" smtClean="0">
                <a:solidFill>
                  <a:schemeClr val="bg1"/>
                </a:solidFill>
              </a:rPr>
              <a:t>, </a:t>
            </a:r>
            <a:r>
              <a:rPr lang="ru-RU" sz="2000" dirty="0" err="1" smtClean="0">
                <a:solidFill>
                  <a:schemeClr val="bg1"/>
                </a:solidFill>
              </a:rPr>
              <a:t>бурхливі</a:t>
            </a:r>
            <a:r>
              <a:rPr lang="ru-RU" sz="2000" dirty="0" smtClean="0">
                <a:solidFill>
                  <a:schemeClr val="bg1"/>
                </a:solidFill>
              </a:rPr>
              <a:t> </a:t>
            </a:r>
            <a:r>
              <a:rPr lang="ru-RU" sz="2000" dirty="0" err="1" smtClean="0">
                <a:solidFill>
                  <a:schemeClr val="bg1"/>
                </a:solidFill>
              </a:rPr>
              <a:t>хвилі</a:t>
            </a:r>
            <a:r>
              <a:rPr lang="ru-RU" sz="2000" dirty="0" smtClean="0">
                <a:solidFill>
                  <a:schemeClr val="bg1"/>
                </a:solidFill>
              </a:rPr>
              <a:t> Балтики створили в </a:t>
            </a:r>
            <a:r>
              <a:rPr lang="ru-RU" sz="2000" dirty="0" err="1" smtClean="0">
                <a:solidFill>
                  <a:schemeClr val="bg1"/>
                </a:solidFill>
              </a:rPr>
              <a:t>його</a:t>
            </a:r>
            <a:r>
              <a:rPr lang="ru-RU" sz="2000" dirty="0" smtClean="0">
                <a:solidFill>
                  <a:schemeClr val="bg1"/>
                </a:solidFill>
              </a:rPr>
              <a:t> </a:t>
            </a:r>
            <a:r>
              <a:rPr lang="ru-RU" sz="2000" dirty="0" err="1" smtClean="0">
                <a:solidFill>
                  <a:schemeClr val="bg1"/>
                </a:solidFill>
              </a:rPr>
              <a:t>уяві</a:t>
            </a:r>
            <a:r>
              <a:rPr lang="ru-RU" sz="2000" dirty="0" smtClean="0">
                <a:solidFill>
                  <a:schemeClr val="bg1"/>
                </a:solidFill>
              </a:rPr>
              <a:t> </a:t>
            </a:r>
            <a:r>
              <a:rPr lang="ru-RU" sz="2000" dirty="0" err="1" smtClean="0">
                <a:solidFill>
                  <a:schemeClr val="bg1"/>
                </a:solidFill>
              </a:rPr>
              <a:t>картини</a:t>
            </a:r>
            <a:r>
              <a:rPr lang="ru-RU" sz="2000" dirty="0" smtClean="0">
                <a:solidFill>
                  <a:schemeClr val="bg1"/>
                </a:solidFill>
              </a:rPr>
              <a:t> </a:t>
            </a:r>
            <a:r>
              <a:rPr lang="ru-RU" sz="2000" dirty="0" err="1" smtClean="0">
                <a:solidFill>
                  <a:schemeClr val="bg1"/>
                </a:solidFill>
              </a:rPr>
              <a:t>чорноморських</a:t>
            </a:r>
            <a:r>
              <a:rPr lang="ru-RU" sz="2000" dirty="0" smtClean="0">
                <a:solidFill>
                  <a:schemeClr val="bg1"/>
                </a:solidFill>
              </a:rPr>
              <a:t> </a:t>
            </a:r>
            <a:r>
              <a:rPr lang="ru-RU" sz="2000" dirty="0" err="1" smtClean="0">
                <a:solidFill>
                  <a:schemeClr val="bg1"/>
                </a:solidFill>
              </a:rPr>
              <a:t>походів</a:t>
            </a:r>
            <a:r>
              <a:rPr lang="ru-RU" sz="2000" dirty="0" smtClean="0">
                <a:solidFill>
                  <a:schemeClr val="bg1"/>
                </a:solidFill>
              </a:rPr>
              <a:t> </a:t>
            </a:r>
            <a:r>
              <a:rPr lang="ru-RU" sz="2000" dirty="0" err="1" smtClean="0">
                <a:solidFill>
                  <a:schemeClr val="bg1"/>
                </a:solidFill>
              </a:rPr>
              <a:t>козаків</a:t>
            </a:r>
            <a:r>
              <a:rPr lang="ru-RU" sz="2000" dirty="0" smtClean="0">
                <a:solidFill>
                  <a:schemeClr val="bg1"/>
                </a:solidFill>
              </a:rPr>
              <a:t>, </a:t>
            </a:r>
            <a:r>
              <a:rPr lang="ru-RU" sz="2000" dirty="0" err="1" smtClean="0">
                <a:solidFill>
                  <a:schemeClr val="bg1"/>
                </a:solidFill>
              </a:rPr>
              <a:t>підштовхнули</a:t>
            </a:r>
            <a:r>
              <a:rPr lang="ru-RU" sz="2000" dirty="0" smtClean="0">
                <a:solidFill>
                  <a:schemeClr val="bg1"/>
                </a:solidFill>
              </a:rPr>
              <a:t> Тараса </a:t>
            </a:r>
            <a:r>
              <a:rPr lang="ru-RU" sz="2000" dirty="0" err="1" smtClean="0">
                <a:solidFill>
                  <a:schemeClr val="bg1"/>
                </a:solidFill>
              </a:rPr>
              <a:t>Шевченка</a:t>
            </a:r>
            <a:r>
              <a:rPr lang="ru-RU" sz="2000" dirty="0" smtClean="0">
                <a:solidFill>
                  <a:schemeClr val="bg1"/>
                </a:solidFill>
              </a:rPr>
              <a:t> до </a:t>
            </a:r>
            <a:r>
              <a:rPr lang="ru-RU" sz="2000" dirty="0" err="1" smtClean="0">
                <a:solidFill>
                  <a:schemeClr val="bg1"/>
                </a:solidFill>
              </a:rPr>
              <a:t>написання</a:t>
            </a:r>
            <a:r>
              <a:rPr lang="ru-RU" sz="2000" dirty="0" smtClean="0">
                <a:solidFill>
                  <a:schemeClr val="bg1"/>
                </a:solidFill>
              </a:rPr>
              <a:t> </a:t>
            </a:r>
            <a:r>
              <a:rPr lang="ru-RU" sz="2000" dirty="0" err="1" smtClean="0">
                <a:solidFill>
                  <a:schemeClr val="bg1"/>
                </a:solidFill>
              </a:rPr>
              <a:t>поеми</a:t>
            </a:r>
            <a:r>
              <a:rPr lang="ru-RU" sz="2000" dirty="0" smtClean="0">
                <a:solidFill>
                  <a:schemeClr val="bg1"/>
                </a:solidFill>
              </a:rPr>
              <a:t>).</a:t>
            </a:r>
            <a:endParaRPr lang="ru-RU" sz="2000" dirty="0"/>
          </a:p>
        </p:txBody>
      </p:sp>
      <p:pic>
        <p:nvPicPr>
          <p:cNvPr id="5" name="Содержимое 4" descr="images (11).jpg"/>
          <p:cNvPicPr>
            <a:picLocks noGrp="1" noChangeAspect="1"/>
          </p:cNvPicPr>
          <p:nvPr>
            <p:ph sz="half" idx="1"/>
          </p:nvPr>
        </p:nvPicPr>
        <p:blipFill>
          <a:blip r:embed="rId2"/>
          <a:stretch>
            <a:fillRect/>
          </a:stretch>
        </p:blipFill>
        <p:spPr>
          <a:xfrm>
            <a:off x="0" y="0"/>
            <a:ext cx="5449249" cy="4500594"/>
          </a:xfrm>
        </p:spPr>
      </p:pic>
      <p:pic>
        <p:nvPicPr>
          <p:cNvPr id="6" name="Содержимое 5" descr="images (6).jpg"/>
          <p:cNvPicPr>
            <a:picLocks noGrp="1" noChangeAspect="1"/>
          </p:cNvPicPr>
          <p:nvPr>
            <p:ph sz="half" idx="2"/>
          </p:nvPr>
        </p:nvPicPr>
        <p:blipFill>
          <a:blip r:embed="rId3"/>
          <a:stretch>
            <a:fillRect/>
          </a:stretch>
        </p:blipFill>
        <p:spPr>
          <a:xfrm>
            <a:off x="5429256" y="0"/>
            <a:ext cx="3714744" cy="442913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57364"/>
          </a:xfrm>
        </p:spPr>
        <p:txBody>
          <a:bodyPr>
            <a:noAutofit/>
          </a:bodyPr>
          <a:lstStyle/>
          <a:p>
            <a:r>
              <a:rPr lang="ru-RU" sz="2400" dirty="0" smtClean="0">
                <a:solidFill>
                  <a:schemeClr val="bg1"/>
                </a:solidFill>
              </a:rPr>
              <a:t>4. Образ </a:t>
            </a:r>
            <a:r>
              <a:rPr lang="ru-RU" sz="2400" dirty="0" err="1" smtClean="0">
                <a:solidFill>
                  <a:schemeClr val="bg1"/>
                </a:solidFill>
              </a:rPr>
              <a:t>Гамалії</a:t>
            </a:r>
            <a:r>
              <a:rPr lang="ru-RU" sz="2400" b="0" dirty="0" smtClean="0">
                <a:solidFill>
                  <a:schemeClr val="bg1"/>
                </a:solidFill>
              </a:rPr>
              <a:t>. </a:t>
            </a:r>
            <a:r>
              <a:rPr lang="ru-RU" sz="2400" b="0" dirty="0" err="1" smtClean="0">
                <a:solidFill>
                  <a:schemeClr val="bg1"/>
                </a:solidFill>
              </a:rPr>
              <a:t>Шевченк</a:t>
            </a:r>
            <a:r>
              <a:rPr lang="uk-UA" sz="2400" b="0" dirty="0" err="1" smtClean="0">
                <a:solidFill>
                  <a:schemeClr val="bg1"/>
                </a:solidFill>
              </a:rPr>
              <a:t>ів</a:t>
            </a:r>
            <a:r>
              <a:rPr lang="uk-UA" sz="2400" b="0" dirty="0" smtClean="0">
                <a:solidFill>
                  <a:schemeClr val="bg1"/>
                </a:solidFill>
              </a:rPr>
              <a:t> Гамалія особа не історична, це узагальнений образ козацького ватажка. В українській літературі, починаючи з </a:t>
            </a:r>
            <a:r>
              <a:rPr lang="en-US" sz="2400" b="0" dirty="0" smtClean="0">
                <a:solidFill>
                  <a:schemeClr val="bg1"/>
                </a:solidFill>
              </a:rPr>
              <a:t>XVII</a:t>
            </a:r>
            <a:r>
              <a:rPr lang="uk-UA" sz="2400" b="0" dirty="0" smtClean="0">
                <a:solidFill>
                  <a:schemeClr val="bg1"/>
                </a:solidFill>
              </a:rPr>
              <a:t> ст., відомо кілька </a:t>
            </a:r>
            <a:r>
              <a:rPr lang="uk-UA" sz="2400" b="0" dirty="0" err="1" smtClean="0">
                <a:solidFill>
                  <a:schemeClr val="bg1"/>
                </a:solidFill>
              </a:rPr>
              <a:t>Гамалій</a:t>
            </a:r>
            <a:r>
              <a:rPr lang="uk-UA" sz="2400" b="0" dirty="0" smtClean="0">
                <a:solidFill>
                  <a:schemeClr val="bg1"/>
                </a:solidFill>
              </a:rPr>
              <a:t>, згадуються вони і в “ </a:t>
            </a:r>
            <a:r>
              <a:rPr lang="uk-UA" sz="2400" b="0" dirty="0" err="1" smtClean="0">
                <a:solidFill>
                  <a:schemeClr val="bg1"/>
                </a:solidFill>
              </a:rPr>
              <a:t>Истории</a:t>
            </a:r>
            <a:r>
              <a:rPr lang="uk-UA" sz="2400" b="0" dirty="0" smtClean="0">
                <a:solidFill>
                  <a:schemeClr val="bg1"/>
                </a:solidFill>
              </a:rPr>
              <a:t> </a:t>
            </a:r>
            <a:r>
              <a:rPr lang="uk-UA" sz="2400" b="0" dirty="0" err="1" smtClean="0">
                <a:solidFill>
                  <a:schemeClr val="bg1"/>
                </a:solidFill>
              </a:rPr>
              <a:t>русов”</a:t>
            </a:r>
            <a:r>
              <a:rPr lang="uk-UA" sz="2400" b="0" dirty="0" smtClean="0">
                <a:solidFill>
                  <a:schemeClr val="bg1"/>
                </a:solidFill>
              </a:rPr>
              <a:t> серед козацької старшини </a:t>
            </a:r>
            <a:r>
              <a:rPr lang="en-US" sz="2400" b="0" dirty="0" smtClean="0">
                <a:solidFill>
                  <a:schemeClr val="bg1"/>
                </a:solidFill>
              </a:rPr>
              <a:t>XVII – XVIII</a:t>
            </a:r>
            <a:r>
              <a:rPr lang="uk-UA" sz="2400" b="0" dirty="0" smtClean="0">
                <a:solidFill>
                  <a:schemeClr val="bg1"/>
                </a:solidFill>
              </a:rPr>
              <a:t> ст., проте жоден з них не очолював морських походів.</a:t>
            </a:r>
            <a:endParaRPr lang="ru-RU" sz="2400" b="0" dirty="0"/>
          </a:p>
        </p:txBody>
      </p:sp>
      <p:pic>
        <p:nvPicPr>
          <p:cNvPr id="5" name="Содержимое 4" descr="f_gamalya_shuplyak_vtaly_1310048746.jpg"/>
          <p:cNvPicPr>
            <a:picLocks noGrp="1" noChangeAspect="1"/>
          </p:cNvPicPr>
          <p:nvPr>
            <p:ph sz="half" idx="1"/>
          </p:nvPr>
        </p:nvPicPr>
        <p:blipFill>
          <a:blip r:embed="rId2"/>
          <a:stretch>
            <a:fillRect/>
          </a:stretch>
        </p:blipFill>
        <p:spPr>
          <a:xfrm>
            <a:off x="0" y="1857364"/>
            <a:ext cx="4643438" cy="5000636"/>
          </a:xfrm>
        </p:spPr>
      </p:pic>
      <p:pic>
        <p:nvPicPr>
          <p:cNvPr id="6" name="Содержимое 5" descr="maxresdefault.jpg"/>
          <p:cNvPicPr>
            <a:picLocks noGrp="1" noChangeAspect="1"/>
          </p:cNvPicPr>
          <p:nvPr>
            <p:ph sz="half" idx="2"/>
          </p:nvPr>
        </p:nvPicPr>
        <p:blipFill>
          <a:blip r:embed="rId3"/>
          <a:stretch>
            <a:fillRect/>
          </a:stretch>
        </p:blipFill>
        <p:spPr>
          <a:xfrm>
            <a:off x="4643438" y="1857364"/>
            <a:ext cx="4500562" cy="5000636"/>
          </a:xfrm>
        </p:spPr>
      </p:pic>
    </p:spTree>
  </p:cSld>
  <p:clrMapOvr>
    <a:masterClrMapping/>
  </p:clrMapOvr>
  <p:transition>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Ливарн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481</TotalTime>
  <Words>817</Words>
  <Application>Microsoft Office PowerPoint</Application>
  <PresentationFormat>Екран (4:3)</PresentationFormat>
  <Paragraphs>46</Paragraphs>
  <Slides>15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Апекс</vt:lpstr>
      <vt:lpstr>Інтерактивний конкурс “ МАН – Юніор” Історичне підгрунтя поеми “Гамалія”</vt:lpstr>
      <vt:lpstr>«Взагалі це була натура пристрасна, нестримна, пригнічена, але не зламана долею, - простолюдин, поет і патріот»                                                                               Іван Тургенєв</vt:lpstr>
      <vt:lpstr>Історична поема «Гамалія» (1842) присвячена темі  боротьбі українського народу проти турецько-татарської агресії в  XVI-XVII століттях.</vt:lpstr>
      <vt:lpstr>Історична основа поеми:</vt:lpstr>
      <vt:lpstr>2. Відчайдушні морські походи запорожців. Козаки-запорожці були мужніми та хоробрими воїнами. Вони сміливо захищали свою землю, відганяючи ординців на південь. Часто вони на човнах вирушали морем, щоб звільнити своїх побратимів із рабства, щоб тяжко покарати ворогів. Запорожці вміли непомітно підійти до турецьких берегів, зненацька напасти на вороже місто, визволити земляків і з великою здобиччю повернутися додому).</vt:lpstr>
      <vt:lpstr>Походи:</vt:lpstr>
      <vt:lpstr>1616 рік - під проводом Петра Садайдачного козаки здійснили морський похід у Крим, взяли і спалили великий невільничий ринок Кафу, куди татари звозили для продажу бранців, захоплених в Україні.</vt:lpstr>
      <vt:lpstr>3. Історія написання поеми «Гамалія». (У листопаді 1842 року Т. Шевченко побував у Данії та Швеції. Повертаючись до Петербурга пароплавом, письменник і написав поему. Можливо, бурхливі хвилі Балтики створили в його уяві картини чорноморських походів козаків, підштовхнули Тараса Шевченка до написання поеми).</vt:lpstr>
      <vt:lpstr>4. Образ Гамалії. Шевченків Гамалія особа не історична, це узагальнений образ козацького ватажка. В українській літературі, починаючи з XVII ст., відомо кілька Гамалій, згадуються вони і в “ Истории русов” серед козацької старшини XVII – XVIII ст., проте жоден з них не очолював морських походів.</vt:lpstr>
      <vt:lpstr>Першим відомим мистецьким твором Тараса Шевченка на морську тематику є картина «Гамалія», автоілюстрація до однойменної поеми, намальована олійними фарбами в Петербурзі ще до заслання. Хоча картина є сумнівною щодо авторства. За твердженням колишнього власника В. Антоновича, ця картина як свій твір Шевченко ніби подарував художнику Ф. Ткаченку, який, в свою чергу, подарував її йому.</vt:lpstr>
      <vt:lpstr>Історичні факти</vt:lpstr>
      <vt:lpstr>Десятки тисяч українців потрапляли в полон. У Каффі їх   продавали у рабство. Навіть торговці дивувалися, дивлячись, як ординці приганяли ясир, і запитували, чи є ще люди на Україні..</vt:lpstr>
      <vt:lpstr>Хортиця - колиска українського козацтва, місце першої Запорізької січі.</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Стандарт</dc:creator>
  <cp:lastModifiedBy>Учень7</cp:lastModifiedBy>
  <cp:revision>45</cp:revision>
  <dcterms:created xsi:type="dcterms:W3CDTF">2014-04-05T18:17:01Z</dcterms:created>
  <dcterms:modified xsi:type="dcterms:W3CDTF">2014-04-07T21:06:11Z</dcterms:modified>
</cp:coreProperties>
</file>