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57" r:id="rId4"/>
    <p:sldId id="265" r:id="rId5"/>
    <p:sldId id="267" r:id="rId6"/>
    <p:sldId id="266" r:id="rId7"/>
    <p:sldId id="268" r:id="rId8"/>
    <p:sldId id="270" r:id="rId9"/>
    <p:sldId id="269" r:id="rId10"/>
    <p:sldId id="273" r:id="rId11"/>
    <p:sldId id="272" r:id="rId12"/>
    <p:sldId id="274" r:id="rId13"/>
    <p:sldId id="275" r:id="rId14"/>
    <p:sldId id="27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6524-5CA0-420F-8D08-4B6B1E89A89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151E6-2672-4B2B-8A21-25EFFEB6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комплексний інтерактивний конкурс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aseline="0" dirty="0" smtClean="0"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Юніор 2014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00240"/>
            <a:ext cx="84296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Історичне підґрунтя творчості Т.Г.Шевченка (за поемою </a:t>
            </a:r>
            <a:r>
              <a:rPr lang="uk-UA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“Єретик”</a:t>
            </a:r>
            <a:r>
              <a:rPr lang="uk-UA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46" y="4395787"/>
            <a:ext cx="59293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Виконала учениця 11 історичного класу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Ліцею-інтернату при Донецькому національному університеті</a:t>
            </a:r>
          </a:p>
          <a:p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м.Донецьк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Балічева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Ганна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Керівник: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Камаралі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Світлана Євгенівна,К.І.Н., доцент,кафедра управління освітою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ДонНУ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Віфлеємській каплиці Ян Гус активно проповідує учення </a:t>
            </a:r>
            <a:r>
              <a:rPr kumimoji="0" lang="uk-UA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Вікліфа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що викликає незадоволення празького архієпископа </a:t>
            </a:r>
            <a:r>
              <a:rPr kumimoji="0" lang="uk-UA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Збинека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Газенбурзького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Він оголосив проповіді Гуса у Віфлеємській каплиці єретичними та наказав спалити твори </a:t>
            </a:r>
            <a:r>
              <a:rPr kumimoji="0" lang="uk-UA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Вікліфа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-571536" y="3857628"/>
            <a:ext cx="52863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Віфліємської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каплиці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 до всесвітньої столиці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Луна, гогочучи, неслась.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Ченці ховаються... Мов кара,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Луна в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конглаві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оддалась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похилилася тіара!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1954780_slav_ep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5" y="1928802"/>
            <a:ext cx="504499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2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 листопада 1414 року в німецькому місті Констанца зібрався собор, який мав покінчити з розколом у католицькій церкві (на той момент у Європі було троє пап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Григорій XII, Іван XXIII та Бенедикт XIII) та з єретичними вченнями. На собор був викликаний і Ян Гус. Римський король Сигізмунд I Люксембург видав йому охоронну грамоту, яка, як пізніше з'ясувалося, гарантувала йому не недоторканність під час собору, а лише безпечний проїзд до Констанци. Гус вірив у те, що на соборі зможе вільно дискутувати про науку та віру і не усвідомлював, що насправді їде на церковний суд, де його буде звинувачено в єресі.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357422" y="3143248"/>
            <a:ext cx="44291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Конглав схаменувся,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Зібрав раду. Положили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Одностайне стати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 Гуса. І в Констанці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 ворон скликати!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стерегти якомога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зверху і здолу,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не втекла сіра птаха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янське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поле.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allAtOnce"/>
      <p:bldP spid="2867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липня відбулося останнє засідання собору у справі Яна Гуса. Він знову хотів захищатися, проте його примусили замовчати, бо метою засідання було вже не слухання, а винесення вироку. Гуса було звинувачено в поширенні учення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Вікліфа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і у спробах опиратися засудженню його творів. Вирішено спалити Гусові книги, а самого Гуса оголошено закоренілим єретиком. І оскільки він знову відмовився зректися своїх творів, собор вирішив, що з ним нічого вже не можна зробити і передав його світській владі.</a:t>
            </a:r>
            <a:endParaRPr kumimoji="0" lang="uk-UA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357422" y="2500306"/>
            <a:ext cx="469045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Мовчи, чеше смілий...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Гадюкою зашипіли,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Звірем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заревіли.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єретик! ти єретик!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сієш розколи!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Усобища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розвіваєш,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Святійшої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волі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приймаєш!..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 слово!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Богом проклятий!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єретик! ти єретик!..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Ревіли прелати.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464_hus2.jpg"/>
          <p:cNvPicPr>
            <a:picLocks noChangeAspect="1"/>
          </p:cNvPicPr>
          <p:nvPr/>
        </p:nvPicPr>
        <p:blipFill>
          <a:blip r:embed="rId3"/>
          <a:srcRect b="9174"/>
          <a:stretch>
            <a:fillRect/>
          </a:stretch>
        </p:blipFill>
        <p:spPr>
          <a:xfrm>
            <a:off x="6715140" y="4143380"/>
            <a:ext cx="217841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allAtOnce"/>
      <p:bldP spid="3174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той же день було прийняте рішення стратити Гуса через спалення. Місце страти було призначене за міською брамою, на дорозі до Готтлібена.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42910" y="2071678"/>
            <a:ext cx="737124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«…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Задзвонили в усі дзвони,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І повели Гуса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 Голгофу у кайданах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І не стрепенувся...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«…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Отак Гуса ченці осудили,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uk-UA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Запалили... Та Божого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Слова не спалили,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uk-UA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вгадали, що вилетить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uk-UA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Орел із-за хмари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uk-UA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Замість гуся і розклює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uk-UA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Високу тіару.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57px-Spiezer_Chronik_Jan_Hus_1485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2" y="3786190"/>
            <a:ext cx="378621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usz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285860"/>
            <a:ext cx="3295654" cy="221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allAtOnce"/>
      <p:bldP spid="3379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435769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 Жижка був одним із найближчих сподвижників Яна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Гуса.Після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утворення в 1420 році військового табору гуситів -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Табора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(нині місто в Чехії, в 75 кілометрах від Праги) Ян Жижка став одним з чотирьох гетьманів гуситів, а фактично - їх головним полководцем. Інші три гетьмана не оскаржували його фактичної влади в армії і добровільно підпорядковувалися йому.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rague-jan-zizka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572132" y="285728"/>
            <a:ext cx="300039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7144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зробили... Постривайте!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над головою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Старий Жижка з Таборова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Махнув булавою.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allAtOnce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57166"/>
            <a:ext cx="87868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Висновок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Дослідивши поему Т.Г.Шевченко «Єретик» і проаналізувавши історичне підґрунтя у творі,ми можемо зробити висновок.</a:t>
            </a:r>
            <a:endParaRPr lang="uk-UA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поемі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“Єретик”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описано національно-визвольний і релігійно-протестантський рух чеських гуситів у Середні віки, однак, вдаючись таким чином до інакомовності, Шевченко знову викриває сучасний йому російський царизм. У творі звучить заклик до єднання слов’янських народів у боротьбі з колоніально-деспотичними режимами.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hRbeoAGn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887_html_46d18e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857760"/>
            <a:ext cx="2657480" cy="1791194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0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Історичне підґрунтя творчості Т.Г.Шевченка (за поемою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“Єретик”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92867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проаналізувати історичне підґрунтя в творі «Єретик»,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співставити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події,описані поетом та порівняти їх з історичними фактами.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Актуальність: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Твір «Єретик»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неперевершений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скарб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соборності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ема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соборності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 актуальною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час.На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жаль,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зібрати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залишилися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порушуватиме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соборності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спрямувала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народу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землю, доводила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незалежну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державу.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Єретик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Т.Г.Шевченко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прославляє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Яна Гуса,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спалено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вогнищі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те,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підняв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засилля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земель</a:t>
            </a:r>
          </a:p>
          <a:p>
            <a:r>
              <a:rPr lang="ru-RU" sz="2800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allAtOnce"/>
      <p:bldP spid="92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7532c0b0a1.jpg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214282" y="1071546"/>
            <a:ext cx="3267075" cy="435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642918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«…Привітай же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своїй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славі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 мою убогу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Лепту-думу немудрую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 чеха святого,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Великого мученика,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 славного Гуса.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1432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Прийми, отче. А 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тихо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Богу помолюся,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Щоб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усі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слав’яне стали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Добрими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братами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І синами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сонця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правди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єретиками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Отакими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констанцький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Єретик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великий!»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85728"/>
            <a:ext cx="85010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Для Т. Г.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Шевченка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завжди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були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небайдужими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долі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всіх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поневолених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народів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особливо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слов'янських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питанням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слов'янської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єдності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на той час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цікавились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передові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особистості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багатьох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країн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5857892"/>
            <a:ext cx="85010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«Слава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тобі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Шафарику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вовіки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вікиї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звів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єси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 одно море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слов'янськії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ріки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!»</a:t>
            </a:r>
            <a:endParaRPr kumimoji="0" lang="ru-RU" sz="3200" b="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afarik2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786446" y="2214554"/>
            <a:ext cx="2926080" cy="3560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285720" y="2071678"/>
            <a:ext cx="52149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Тому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Єретик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 поет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присвятив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своєму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сучаснику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видатному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чеському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вченому-славісту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П. Й.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Шафарику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визначенням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Шевченка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саме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Шафарик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сприяв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зміцненню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дружби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між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слов'янськими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народами: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allAtOnce"/>
      <p:bldP spid="23554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885828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Поема оповідає про останні години життя чеського релігійного діяча Яна (Івана) Гуса, про його боротьбу з католицьким духовенством в Чехії. Він один з небагатьох, хто не побоявся сказати правду про лицемірство всього духовенства загалом, про продаж булл,індульгенцій, про 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куплені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церковні посади й несправедливу канонізацію. Католицькі священики оголошують Яна Гуса єретиком та вирішують провести Інквізиційний суд під час Констанцького собору, а на його аутодафе Гусу виносять смертний вирок 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спалювання. Гус покірно приймає свою кару, просячи Господа простити людям, які 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розуміють, що роблять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Поет говорить, що на цих людей зійде страшніша кара:</a:t>
            </a:r>
            <a:endParaRPr kumimoji="0" lang="uk-UA" sz="1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Jan-Hus-Day-in-Czech-Republic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496"/>
            <a:ext cx="300039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500462" y="3143248"/>
            <a:ext cx="56435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...Ченці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барони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Розвернулись у будинках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гадки не мають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Бенкетують та інколи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Deum співають.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зробили... Постривайте!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над головою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Старий Жижка з Таборова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Махнув булавою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93px-Auszug_aus_Prag_1409.jpg"/>
          <p:cNvPicPr>
            <a:picLocks noChangeAspect="1"/>
          </p:cNvPicPr>
          <p:nvPr/>
        </p:nvPicPr>
        <p:blipFill>
          <a:blip r:embed="rId3"/>
          <a:srcRect b="25465"/>
          <a:stretch>
            <a:fillRect/>
          </a:stretch>
        </p:blipFill>
        <p:spPr>
          <a:xfrm>
            <a:off x="642910" y="285728"/>
            <a:ext cx="207170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488" y="285728"/>
            <a:ext cx="3643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Запалили у сусіда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Нову добру хату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Злі сусіди; нагрілися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полягали спати,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забули сірий попіл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вітру розвіять.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78605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Шевченко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одвічними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ворогами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братніх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німецьких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завойовників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роз'єднали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слов'янську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сім'ю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00298" y="3786190"/>
            <a:ext cx="4429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попливе човен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широкими вітрилами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з добрим кормилом,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Попливе на вольнім морі,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широких хвилях.</a:t>
            </a:r>
            <a:endParaRPr kumimoji="0" lang="uk-UA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592933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висловлює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сподівання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слов'янськими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майбутнє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allAtOnce"/>
      <p:bldP spid="26627" grpId="0" build="allAtOnce"/>
      <p:bldP spid="26629" grpId="0" build="allAtOnce"/>
      <p:bldP spid="2663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Реакційних католицьких священиків Тарас Шевченко називає розбишаками і людоїдами, порівнює їх з бугаями в загороді, з гадюками, що 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в'ються круг тіари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адже вони 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правду побороли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43108" y="4286256"/>
            <a:ext cx="48577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Кардинали,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гадюки, в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ються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 тіари. Та нищечком,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 коти, гризуться.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antipap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857364"/>
            <a:ext cx="4286280" cy="246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Right"/>
            <a:lightRig rig="threePt" dir="t"/>
          </a:scene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allAtOnce"/>
      <p:bldP spid="2765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Конфлікт Гуса з католицькою церквою посилився після того, як він виступив проти оголошеного в 1412 році папою Іваном XXIII хрестового походу проти короля Неаполя Владислава I </a:t>
            </a:r>
            <a:r>
              <a:rPr kumimoji="0" lang="uk-UA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Дураццо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своїй буллі папа обіцяв відпущення гріхів кожному, хто візьме участь у поході. Оскільки послідовники </a:t>
            </a:r>
            <a:r>
              <a:rPr kumimoji="0" lang="uk-UA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Вікліфа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вже довгий час виступали проти відпущення гріхів, 17 червня 1412 року Ян Гус розкритикував буллу про відпущення і назвав папу антихристом.</a:t>
            </a:r>
            <a:endParaRPr kumimoji="0" lang="uk-UA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072066" y="1571612"/>
            <a:ext cx="4357718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ім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Господа Христа,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нас розп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ятого на древі,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всіх апостолів святих,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Петра і Павла особливе,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розрішаємо гріхи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Святою буллою сією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Рабині Божій...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Отій самій,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водили по улицях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Празі позавчора;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Отій самій, що хилялась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шинках, по станях,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чернечих переходах,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келіях п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яна!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Ота сама заробила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буллу купила 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Те[</a:t>
            </a:r>
            <a:r>
              <a:rPr kumimoji="0" lang="uk-UA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]р свята!.. Боже! Боже!</a:t>
            </a:r>
            <a:endParaRPr kumimoji="0" lang="uk-UA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булл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14554"/>
            <a:ext cx="5715008" cy="37660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6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6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60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60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allAtOnce"/>
      <p:bldP spid="25604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1150</Words>
  <Application>Microsoft Office PowerPoint</Application>
  <PresentationFormat>Экран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ulia</dc:creator>
  <cp:lastModifiedBy>ulia</cp:lastModifiedBy>
  <cp:revision>45</cp:revision>
  <dcterms:created xsi:type="dcterms:W3CDTF">2014-03-31T16:01:29Z</dcterms:created>
  <dcterms:modified xsi:type="dcterms:W3CDTF">2014-04-06T22:35:36Z</dcterms:modified>
</cp:coreProperties>
</file>