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177E-AA05-4B79-9EF5-26123E2110C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0C9F-B5F9-4F28-83F2-7586A7969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177E-AA05-4B79-9EF5-26123E2110C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0C9F-B5F9-4F28-83F2-7586A7969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177E-AA05-4B79-9EF5-26123E2110C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0C9F-B5F9-4F28-83F2-7586A7969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177E-AA05-4B79-9EF5-26123E2110C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0C9F-B5F9-4F28-83F2-7586A7969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177E-AA05-4B79-9EF5-26123E2110C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0C9F-B5F9-4F28-83F2-7586A7969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177E-AA05-4B79-9EF5-26123E2110C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0C9F-B5F9-4F28-83F2-7586A7969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177E-AA05-4B79-9EF5-26123E2110C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0C9F-B5F9-4F28-83F2-7586A7969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177E-AA05-4B79-9EF5-26123E2110C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0C9F-B5F9-4F28-83F2-7586A7969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177E-AA05-4B79-9EF5-26123E2110C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0C9F-B5F9-4F28-83F2-7586A7969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177E-AA05-4B79-9EF5-26123E2110C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0C9F-B5F9-4F28-83F2-7586A7969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177E-AA05-4B79-9EF5-26123E2110C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0C9F-B5F9-4F28-83F2-7586A7969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1177E-AA05-4B79-9EF5-26123E2110C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90C9F-B5F9-4F28-83F2-7586A7969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7"/>
            <a:ext cx="8286808" cy="5143535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uk-UA" sz="6000" b="1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Тема проекту: </a:t>
            </a: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Бачення молодим Шевченком трагічних подій на Україні 1768 року у поемі «Гайдамаки»</a:t>
            </a: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ln>
                <a:solidFill>
                  <a:srgbClr val="00B0F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1472" y="142852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 проекту: </a:t>
            </a:r>
            <a:r>
              <a:rPr kumimoji="0" lang="uk-UA" sz="6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дослідити, як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 Шевченко зображує події  Коліївщини 1768 року на Україні у поемі «Гайдамаки». </a:t>
            </a:r>
            <a:endParaRPr kumimoji="0" lang="uk-UA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358246" cy="400050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Учасник проекту: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Шиленко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Яна Валеріївна,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учениця 8 класу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Бочечківського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навчально-воховного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комплексу «загальноосвітня школа І-ІІІ ступенів – дошкільний навчальний заклад».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ня\Desktop\Новая папка\CIMG3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1999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Керівник проекту: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Самодай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Тетяна Сергіївна, вчитель історії.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2051" name="Picture 3" descr="D:\Із диска С\ \9 травня 2011\100OLYMP-1\PA010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09648"/>
            <a:ext cx="4000528" cy="5334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00858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Актуальність проекту: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збереження пам'яті про найвизначніші події в історії України, виховання почуття відданості Батьківщині, вірності народній справі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Методи реалізації: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дослідницько-пошукова робота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робота з джерелами;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робота з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інтернет-ресурсами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Новая папка\CIMG3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86776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C:\Users\Таня\Desktop\Новая папка\CIMG3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72528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Таня\Desktop\Новая папка\CIMG3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67778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93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 проекту: Бачення молодим Шевченком трагічних подій на Україні 1768 року у поемі «Гайдамаки» </vt:lpstr>
      <vt:lpstr>Слайд 2</vt:lpstr>
      <vt:lpstr>Учасник проекту: Шиленко Яна Валеріївна, учениця 8 класу Бочечківського навчально-воховного комплексу «загальноосвітня школа І-ІІІ ступенів – дошкільний навчальний заклад». </vt:lpstr>
      <vt:lpstr>Керівник проекту: Самодай Тетяна Сергіївна, вчитель історії. </vt:lpstr>
      <vt:lpstr>Актуальність проекту: збереження пам'яті про найвизначніші події в історії України, виховання почуття відданості Батьківщині, вірності народній справі.  Методи реалізації:  - дослідницько-пошукова робота;  - робота з джерелами;  - робота з інтернет-ресурсами.  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Руїни Па</dc:title>
  <dc:creator>Т</dc:creator>
  <cp:lastModifiedBy>Таня</cp:lastModifiedBy>
  <cp:revision>15</cp:revision>
  <dcterms:created xsi:type="dcterms:W3CDTF">2012-02-13T21:22:31Z</dcterms:created>
  <dcterms:modified xsi:type="dcterms:W3CDTF">2014-04-09T11:21:22Z</dcterms:modified>
</cp:coreProperties>
</file>