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1" r:id="rId12"/>
    <p:sldId id="270" r:id="rId13"/>
    <p:sldId id="274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0" autoAdjust="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916832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Ефемероїди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Гетьманського </a:t>
            </a: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національного природного парку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906">
            <a:off x="6201264" y="1029706"/>
            <a:ext cx="2692518" cy="2016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82913"/>
            <a:ext cx="3150879" cy="2817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Зарічне_2009-04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2113"/>
            <a:ext cx="3931567" cy="58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8425" y="1589188"/>
            <a:ext cx="4174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Квітування весняних ефемероїдів у лісі біля </a:t>
            </a:r>
            <a:r>
              <a:rPr lang="uk-UA" b="1" dirty="0" err="1" smtClean="0"/>
              <a:t>с.Зарічне</a:t>
            </a:r>
            <a:r>
              <a:rPr lang="uk-UA" b="1" dirty="0" smtClean="0"/>
              <a:t>. </a:t>
            </a:r>
            <a:r>
              <a:rPr lang="uk-UA" b="1" dirty="0" err="1" smtClean="0"/>
              <a:t>Аспектують</a:t>
            </a:r>
            <a:r>
              <a:rPr lang="uk-UA" b="1" dirty="0" smtClean="0"/>
              <a:t> </a:t>
            </a:r>
            <a:r>
              <a:rPr lang="en-US" b="1" i="1" dirty="0" err="1" smtClean="0"/>
              <a:t>Scilla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siberica</a:t>
            </a:r>
            <a:r>
              <a:rPr lang="uk-UA" b="1" dirty="0" smtClean="0"/>
              <a:t> (проліски сибірські) та </a:t>
            </a:r>
            <a:r>
              <a:rPr lang="en-US" b="1" dirty="0" smtClean="0"/>
              <a:t>Corydalis </a:t>
            </a:r>
            <a:r>
              <a:rPr lang="en-US" b="1" i="1" dirty="0" err="1" smtClean="0"/>
              <a:t>solida</a:t>
            </a:r>
            <a:r>
              <a:rPr lang="uk-UA" b="1" dirty="0" smtClean="0"/>
              <a:t> (ряст ущільнений)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Мащенка-2009-04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915"/>
            <a:ext cx="4189806" cy="60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965646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Квітування весняних ефемероїдів у лісі біля с. </a:t>
            </a:r>
            <a:r>
              <a:rPr lang="uk-UA" b="1" dirty="0" err="1" smtClean="0"/>
              <a:t>Мащанка</a:t>
            </a:r>
            <a:r>
              <a:rPr lang="uk-UA" b="1" dirty="0" smtClean="0"/>
              <a:t>. </a:t>
            </a:r>
            <a:r>
              <a:rPr lang="uk-UA" b="1" dirty="0" err="1" smtClean="0"/>
              <a:t>Аспектує</a:t>
            </a:r>
            <a:r>
              <a:rPr lang="uk-UA" b="1" dirty="0" smtClean="0"/>
              <a:t> </a:t>
            </a:r>
            <a:r>
              <a:rPr lang="en-US" b="1" i="1" dirty="0" smtClean="0"/>
              <a:t>Corydalis </a:t>
            </a:r>
            <a:r>
              <a:rPr lang="en-US" b="1" i="1" dirty="0" err="1" smtClean="0"/>
              <a:t>Marshalliana</a:t>
            </a:r>
            <a:r>
              <a:rPr lang="en-US" b="1" i="1" dirty="0" smtClean="0"/>
              <a:t> </a:t>
            </a:r>
            <a:r>
              <a:rPr lang="uk-UA" b="1" dirty="0" smtClean="0"/>
              <a:t>(рясту Маршалла)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Масове цвітіння пшінки весняної-Батурин-2011-05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726" y="548678"/>
            <a:ext cx="3999958" cy="59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Масове цвітіння </a:t>
            </a:r>
            <a:r>
              <a:rPr lang="en-US" b="1" i="1" dirty="0" err="1" smtClean="0"/>
              <a:t>Ficaria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verna</a:t>
            </a:r>
            <a:r>
              <a:rPr lang="uk-UA" b="1" dirty="0" smtClean="0"/>
              <a:t> (пшінки весняної) у днищі балки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2" y="1268760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2960948"/>
            <a:ext cx="4540763" cy="340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788024" y="476672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Робота з літературними джерелами в бібліотеці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0892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25265" y="94559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Акція «Врятуємо первоцвіти»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520940" cy="548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Зникнення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є великою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естетичною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втратою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більшістю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моральної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живого на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надійною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запорукою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рідкісних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зникаючих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62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7"/>
            <a:ext cx="7518122" cy="519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41766" y="-99392"/>
            <a:ext cx="676762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Фотографії весняних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ефемероїдів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широколистяних лісів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Adoxa moschatellina_deptovka-2011-0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214710" cy="42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Anemone ranunculoides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82338" y="5805264"/>
            <a:ext cx="282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Adoxa</a:t>
            </a:r>
            <a:r>
              <a:rPr lang="en-US" b="1" i="1" dirty="0" smtClean="0"/>
              <a:t> </a:t>
            </a:r>
            <a:r>
              <a:rPr lang="en-US" b="1" i="1" dirty="0" err="1" smtClean="0"/>
              <a:t>moshatellina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(</a:t>
            </a:r>
            <a:r>
              <a:rPr lang="uk-UA" b="1" dirty="0" err="1" smtClean="0"/>
              <a:t>адокса</a:t>
            </a:r>
            <a:r>
              <a:rPr lang="uk-UA" b="1" dirty="0" smtClean="0"/>
              <a:t> мускусна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5900954"/>
            <a:ext cx="3395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Anemone </a:t>
            </a:r>
            <a:r>
              <a:rPr lang="en-US" b="1" i="1" dirty="0" err="1" smtClean="0"/>
              <a:t>ranunculoides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(анемона </a:t>
            </a:r>
            <a:r>
              <a:rPr lang="uk-UA" b="1" dirty="0" err="1" smtClean="0"/>
              <a:t>жовтецева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rydalis intermedia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928670"/>
            <a:ext cx="361155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5672" y="5445224"/>
            <a:ext cx="2953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Corydalis </a:t>
            </a:r>
            <a:r>
              <a:rPr lang="en-US" b="1" i="1" dirty="0" err="1" smtClean="0"/>
              <a:t>intermedia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(ряст проміжний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21507" name="Picture 3" descr="Corydalis marshalliana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2928958" cy="4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25545" y="606126"/>
            <a:ext cx="3193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Corydalis </a:t>
            </a:r>
            <a:r>
              <a:rPr lang="en-US" b="1" i="1" dirty="0" err="1" smtClean="0"/>
              <a:t>Marshalliana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(ряст Маршалла)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rydalis solida-Kuzemyn-2011-04_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804116" cy="4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487707"/>
            <a:ext cx="2770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Corydalis </a:t>
            </a:r>
            <a:r>
              <a:rPr lang="en-US" b="1" i="1" dirty="0" err="1" smtClean="0"/>
              <a:t>solida</a:t>
            </a:r>
            <a:endParaRPr lang="uk-UA" b="1" i="1" dirty="0" smtClean="0"/>
          </a:p>
          <a:p>
            <a:r>
              <a:rPr lang="uk-UA" b="1" dirty="0" smtClean="0"/>
              <a:t> (ряст ущільнений)</a:t>
            </a:r>
            <a:endParaRPr lang="ru-RU" b="1" dirty="0"/>
          </a:p>
        </p:txBody>
      </p:sp>
      <p:pic>
        <p:nvPicPr>
          <p:cNvPr id="22531" name="Picture 3" descr="Dentaria bulbifer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85926"/>
            <a:ext cx="2928958" cy="436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80111" y="756544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Dentaria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bulbifera</a:t>
            </a:r>
            <a:endParaRPr lang="uk-UA" b="1" i="1" dirty="0" smtClean="0"/>
          </a:p>
          <a:p>
            <a:r>
              <a:rPr lang="uk-UA" b="1" dirty="0" smtClean="0"/>
              <a:t> (</a:t>
            </a:r>
            <a:r>
              <a:rPr lang="uk-UA" b="1" dirty="0" err="1" smtClean="0"/>
              <a:t>зубниця</a:t>
            </a:r>
            <a:r>
              <a:rPr lang="uk-UA" b="1" dirty="0" smtClean="0"/>
              <a:t> </a:t>
            </a:r>
            <a:r>
              <a:rPr lang="uk-UA" b="1" dirty="0" err="1" smtClean="0"/>
              <a:t>бульбиста</a:t>
            </a:r>
            <a:r>
              <a:rPr lang="uk-UA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entaria quenquifolia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21514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406120"/>
            <a:ext cx="3001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Dentaria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quenquifolia</a:t>
            </a:r>
            <a:endParaRPr lang="uk-UA" b="1" i="1" dirty="0" smtClean="0"/>
          </a:p>
          <a:p>
            <a:r>
              <a:rPr lang="uk-UA" b="1" dirty="0" smtClean="0"/>
              <a:t> (</a:t>
            </a:r>
            <a:r>
              <a:rPr lang="uk-UA" b="1" dirty="0" err="1" smtClean="0"/>
              <a:t>зубниця</a:t>
            </a:r>
            <a:r>
              <a:rPr lang="uk-UA" b="1" dirty="0" smtClean="0"/>
              <a:t> </a:t>
            </a:r>
            <a:r>
              <a:rPr lang="uk-UA" b="1" dirty="0" err="1" smtClean="0"/>
              <a:t>п’тилиста</a:t>
            </a:r>
            <a:r>
              <a:rPr lang="uk-UA" b="1" dirty="0" smtClean="0"/>
              <a:t>)</a:t>
            </a:r>
            <a:endParaRPr lang="ru-RU" b="1" dirty="0"/>
          </a:p>
        </p:txBody>
      </p:sp>
      <p:pic>
        <p:nvPicPr>
          <p:cNvPr id="23555" name="Picture 3" descr="Ficaria verna-Dobroslavivka-2011-04-03_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2962284" cy="444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18512" y="404664"/>
            <a:ext cx="2558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Ficaria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verna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(пшінка весняна)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agea erubescens-Kuzemyn-2011-0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0003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216455"/>
            <a:ext cx="2983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Gagea</a:t>
            </a:r>
            <a:r>
              <a:rPr lang="en-US" b="1" i="1" dirty="0" smtClean="0"/>
              <a:t> </a:t>
            </a:r>
            <a:r>
              <a:rPr lang="en-US" b="1" i="1" dirty="0" err="1" smtClean="0"/>
              <a:t>erubescens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(з</a:t>
            </a:r>
            <a:r>
              <a:rPr lang="ru-RU" b="1" dirty="0" err="1" smtClean="0"/>
              <a:t>ірочки</a:t>
            </a:r>
            <a:r>
              <a:rPr lang="ru-RU" b="1" dirty="0" smtClean="0"/>
              <a:t> </a:t>
            </a:r>
            <a:r>
              <a:rPr lang="ru-RU" b="1" dirty="0" err="1" smtClean="0"/>
              <a:t>червонясті</a:t>
            </a:r>
            <a:r>
              <a:rPr lang="uk-UA" b="1" dirty="0" smtClean="0"/>
              <a:t>)</a:t>
            </a:r>
            <a:endParaRPr lang="ru-RU" b="1" dirty="0"/>
          </a:p>
        </p:txBody>
      </p:sp>
      <p:pic>
        <p:nvPicPr>
          <p:cNvPr id="24579" name="Picture 3" descr="Gagea lutea-Kuzemyn-2011-04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304802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24128" y="548680"/>
            <a:ext cx="2356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Gagea</a:t>
            </a:r>
            <a:r>
              <a:rPr lang="en-US" b="1" i="1" dirty="0" smtClean="0"/>
              <a:t> </a:t>
            </a:r>
            <a:r>
              <a:rPr lang="en-US" b="1" i="1" dirty="0" err="1" smtClean="0"/>
              <a:t>lutea</a:t>
            </a:r>
            <a:endParaRPr lang="uk-UA" b="1" i="1" dirty="0" smtClean="0"/>
          </a:p>
          <a:p>
            <a:r>
              <a:rPr lang="uk-UA" b="1" dirty="0" smtClean="0"/>
              <a:t> (зірочки жовті)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agea minima_Getmansky-Kamenka_2012-04-12_DSCF0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071834" cy="459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7007" y="5572140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Gagea</a:t>
            </a:r>
            <a:r>
              <a:rPr lang="en-US" b="1" i="1" dirty="0" smtClean="0"/>
              <a:t> minima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(зірочки малі)</a:t>
            </a:r>
            <a:endParaRPr lang="ru-RU" b="1" dirty="0"/>
          </a:p>
        </p:txBody>
      </p:sp>
      <p:pic>
        <p:nvPicPr>
          <p:cNvPr id="25603" name="Picture 3" descr="Omphalodes scorpioides-Kuzemyn-2011-0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35893"/>
            <a:ext cx="3033722" cy="455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72133" y="589800"/>
            <a:ext cx="3033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/>
              <a:t>Omphalodes</a:t>
            </a:r>
            <a:r>
              <a:rPr lang="en-US" b="1" i="1" dirty="0" smtClean="0"/>
              <a:t> </a:t>
            </a:r>
            <a:r>
              <a:rPr lang="en-US" b="1" i="1" dirty="0" err="1" smtClean="0"/>
              <a:t>scorpioides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(</a:t>
            </a:r>
            <a:r>
              <a:rPr lang="uk-UA" b="1" dirty="0" err="1" smtClean="0"/>
              <a:t>омфалодес</a:t>
            </a:r>
            <a:r>
              <a:rPr lang="uk-UA" b="1" dirty="0" smtClean="0"/>
              <a:t> завитий)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illa siberica-Kuzemyn-2011-0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79"/>
            <a:ext cx="2928958" cy="4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314" y="5445224"/>
            <a:ext cx="3009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Scilla</a:t>
            </a:r>
            <a:r>
              <a:rPr lang="en-US" b="1" i="1" dirty="0" smtClean="0"/>
              <a:t> </a:t>
            </a:r>
            <a:r>
              <a:rPr lang="en-US" b="1" i="1" dirty="0" err="1" smtClean="0"/>
              <a:t>siberica</a:t>
            </a:r>
            <a:endParaRPr lang="uk-UA" b="1" i="1" dirty="0" smtClean="0"/>
          </a:p>
          <a:p>
            <a:r>
              <a:rPr lang="uk-UA" b="1" dirty="0" smtClean="0"/>
              <a:t> (проліски сибірські)</a:t>
            </a:r>
            <a:endParaRPr lang="ru-RU" b="1" dirty="0"/>
          </a:p>
        </p:txBody>
      </p:sp>
      <p:pic>
        <p:nvPicPr>
          <p:cNvPr id="26627" name="Picture 3" descr="Corydalis marshalliana_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932434"/>
            <a:ext cx="2971809" cy="444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27" y="785794"/>
            <a:ext cx="3829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Квітка </a:t>
            </a:r>
            <a:r>
              <a:rPr lang="en-US" b="1" i="1" dirty="0" smtClean="0"/>
              <a:t>Corydalis </a:t>
            </a:r>
            <a:r>
              <a:rPr lang="en-US" b="1" i="1" dirty="0" err="1" smtClean="0"/>
              <a:t>Marshalliana</a:t>
            </a:r>
            <a:r>
              <a:rPr lang="uk-UA" b="1" dirty="0" smtClean="0"/>
              <a:t> (рясту Маршалла)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218</TotalTime>
  <Words>198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Ефемероїди  Гетьманського національного природного парку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Зникнення будь-якого виду рослин є великою естетичною втратою для всього світу. Тільки усвідомлення більшістю населення великої моральної відповідальності за збереження всього живого на Землі, любов до рідної природи будуть надійною запорукою охорони рідкісних і зникаючих видів.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Win7</cp:lastModifiedBy>
  <cp:revision>18</cp:revision>
  <dcterms:created xsi:type="dcterms:W3CDTF">2013-03-13T13:52:50Z</dcterms:created>
  <dcterms:modified xsi:type="dcterms:W3CDTF">2014-04-09T17:52:54Z</dcterms:modified>
</cp:coreProperties>
</file>