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74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75" autoAdjust="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73F5D5-0EDE-4D77-95E1-CA05C1637024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2ACABE-E186-4882-993B-EA3E980E2AE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1428736"/>
            <a:ext cx="4357718" cy="5214950"/>
          </a:xfrm>
        </p:spPr>
        <p:txBody>
          <a:bodyPr>
            <a:normAutofit/>
          </a:bodyPr>
          <a:lstStyle/>
          <a:p>
            <a:pPr algn="ctr"/>
            <a:r>
              <a:rPr lang="uk-UA" sz="2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uk-UA" sz="2800" dirty="0" smtClean="0"/>
              <a:t> 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проект:  «Боротьба за волю – як провідна   ідея  поезії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Т.Г.Шевченка                                                            «Ой чого ти почорніло, зеленеє поле?»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Федорова </a:t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                    Антоніна,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вихованка гуртка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Спадщина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ЦТДЮ м. Ірпеня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Керівник: Осецька Л. Т.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uk-UA" sz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7" y="785794"/>
            <a:ext cx="4058345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77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g-shevch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391" y="0"/>
            <a:ext cx="9283391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14942" y="5042118"/>
            <a:ext cx="39290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Особливо значимим і священним було для   Т. Шевченка поняття волі. Великий Кобзар твердо вірив у майбутність України.</a:t>
            </a:r>
            <a:endParaRPr kumimoji="0" lang="ru-RU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… Встане Україна.</a:t>
            </a:r>
            <a:endParaRPr kumimoji="0" lang="ru-RU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І розвіє тьму неволі,</a:t>
            </a:r>
            <a:endParaRPr kumimoji="0" lang="ru-RU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Світ правди засвітить,</a:t>
            </a:r>
            <a:endParaRPr kumimoji="0" lang="ru-RU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І помоляться на волі</a:t>
            </a:r>
            <a:endParaRPr kumimoji="0" lang="ru-RU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Невольничі діти!</a:t>
            </a:r>
            <a:endParaRPr kumimoji="0" lang="uk-UA" sz="14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5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214942" y="1643050"/>
            <a:ext cx="35004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Героїка минулого, події Берестецької битви 1651 року стали живильним матеріалом, який ліг в основу Шевченкового твору «Ой чого ти почорніло…». Голос-монолог поля пристрасно зазвучав до сучасників, до наступних поколінь, нагадуючи про боротьбу славних предків за щастя і волю.</a:t>
            </a:r>
            <a:endParaRPr kumimoji="0" lang="uk-UA" sz="2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397228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929204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676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4366504"/>
            <a:ext cx="4103886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Орися ж ти, моя ниво,</a:t>
            </a:r>
          </a:p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Долом та горою!</a:t>
            </a:r>
          </a:p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 засійся, чорна ниво,</a:t>
            </a:r>
          </a:p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Волею ясною!</a:t>
            </a:r>
          </a:p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</a:t>
            </a:r>
            <a:r>
              <a:rPr lang="uk-UA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“Не</a:t>
            </a: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нарікаю я на </a:t>
            </a:r>
            <a:r>
              <a:rPr lang="uk-UA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Бога”</a:t>
            </a:r>
            <a:endParaRPr lang="uk-UA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Т. Г. Шевченко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5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786314" y="1357298"/>
            <a:ext cx="38576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поетичній спадщині Тараса Шевченка особливе місце займає поезія </a:t>
            </a:r>
            <a:r>
              <a:rPr kumimoji="0" lang="uk-UA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 чого ти почорніло, </a:t>
            </a:r>
            <a:r>
              <a:rPr kumimoji="0" lang="uk-UA" sz="2000" b="1" i="0" u="none" strike="noStrike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зеленеє</a:t>
            </a:r>
            <a:r>
              <a:rPr kumimoji="0" lang="uk-UA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  <a:r>
              <a:rPr kumimoji="0" lang="en-US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uk-UA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Твір є своєрідним відгуком Великого Кобзаря на події під Берестечком на Волині, де відбулася у 1651 році героїчна і водночас трагічна битва селянсько-козацького війська Богдана Хмельницького з польсько-шляхетським військом Яна Казимира</a:t>
            </a:r>
            <a:r>
              <a:rPr kumimoji="0" lang="uk-UA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1353590936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357686" cy="656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151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4876" y="1928802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перші роки свого заслання (1847-1848)            Т. Шевченко створює широку панораму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історико-побутових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поетичних творів – досить різнопланових щодо хронології, тематики, художньо-мистецького вирішення («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Їржавець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», «Чернець», «Швачка», «У неділеньку 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святую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», «Заступила чорна хмара»). І з посеред того кола творів суттєво вирізняється поезія «Ой чого ти почорніло,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зеленеє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поле?». У цьому, очевидно, є певний сенс. Твір написано у другій половині 1848 року на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Кос-Аралі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0431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4529367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990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 чого ти почорніло,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Зеленеє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- Почорніло я од крові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За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вольную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Круг містечка Берестечка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На чотири милі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Мене славні запорожці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Своїм трупом вкрили.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Ka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-1571668" y="357166"/>
            <a:ext cx="75723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uk-UA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 чого ти почорніло,</a:t>
            </a:r>
            <a:endParaRPr kumimoji="0" lang="ru-RU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uk-UA" b="1" i="1" u="none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Зеленеє</a:t>
            </a:r>
            <a:r>
              <a:rPr kumimoji="0" lang="uk-UA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поле?</a:t>
            </a:r>
            <a:endParaRPr kumimoji="0" lang="ru-RU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- Почорніло я од крові</a:t>
            </a:r>
            <a:endParaRPr kumimoji="0" lang="ru-RU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За </a:t>
            </a:r>
            <a:r>
              <a:rPr kumimoji="0" lang="uk-UA" b="1" i="1" u="none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вольную</a:t>
            </a:r>
            <a:r>
              <a:rPr kumimoji="0" lang="uk-UA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волю.</a:t>
            </a:r>
            <a:endParaRPr kumimoji="0" lang="ru-RU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Круг містечка Берестечка</a:t>
            </a:r>
            <a:endParaRPr kumimoji="0" lang="ru-RU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На чотири милі</a:t>
            </a:r>
            <a:endParaRPr kumimoji="0" lang="ru-RU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Мене славні запорожці</a:t>
            </a:r>
            <a:endParaRPr kumimoji="0" lang="ru-RU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Своїм трупом вкрили.</a:t>
            </a:r>
            <a:endParaRPr kumimoji="0" lang="uk-UA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3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714876" y="1285860"/>
            <a:ext cx="442912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Прикінцеві рядки поезії «Ой чого ти почорніло,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зеленеє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поле?» позначені, здавалося б, явними нотками песимізму. Але ж глибинний зміст твору поданий у часовій ретроспективі, то ж стосовно до цього повинен бути і відповідний підхід до його осмислення, оцінки. У 1914 році відомий дослідник літератури Василь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Щурат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одній із своїх праць зазначав, що образ Берестецького поля у Шевченка «сильно надиханим безпосередністю спостереження», а безнадійність, виражена у творі, співвідноситься з особистим почуттям невільницької безнадійності поета.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457525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657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64291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Невдалі результати Берестецької битви, а незабаром і Переяславська угода Богдана Хмельницького з Москвою у 1654 році призвели до соціального і національного гноблення українського народу царизмом. Шевченко, загалом позитивно оцінюючи талант гетьмана, надто негативно ставився до цієї угоди, до нерозважливого вчинку                          Б. Хмельницького.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_html_m3a073f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000504"/>
            <a:ext cx="410273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07_n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4429156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251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7-013-U-stepakh-Ara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7608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Шевченкова поезія «Ой чого ти почорніло, </a:t>
            </a:r>
            <a:r>
              <a:rPr kumimoji="0" lang="uk-UA" sz="20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зеленеє</a:t>
            </a:r>
            <a:r>
              <a:rPr kumimoji="0" lang="uk-UA" sz="2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поле?» виявляє спорідненість з фольклорною ліро-епічною традицією. Можна згадати рядки вояцької пісні:</a:t>
            </a: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Чорна рілля </a:t>
            </a:r>
            <a:r>
              <a:rPr kumimoji="0" lang="uk-UA" sz="20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ізорана</a:t>
            </a: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гей, </a:t>
            </a:r>
            <a:r>
              <a:rPr kumimoji="0" lang="uk-UA" sz="20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гей</a:t>
            </a: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Чорна рілля </a:t>
            </a:r>
            <a:r>
              <a:rPr kumimoji="0" lang="uk-UA" sz="20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ізорана</a:t>
            </a: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І кулями засіяна, гей, </a:t>
            </a:r>
            <a:r>
              <a:rPr kumimoji="0" lang="uk-UA" sz="20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гей</a:t>
            </a: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І кулями засіяна.</a:t>
            </a: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Білим тілом зволочена, гей, </a:t>
            </a:r>
            <a:r>
              <a:rPr kumimoji="0" lang="uk-UA" sz="20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гей</a:t>
            </a: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Білим тілом зволочена</a:t>
            </a: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І </a:t>
            </a:r>
            <a:r>
              <a:rPr kumimoji="0" lang="uk-UA" sz="20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кровію</a:t>
            </a: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сполощена</a:t>
            </a: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гей, </a:t>
            </a:r>
            <a:r>
              <a:rPr kumimoji="0" lang="uk-UA" sz="20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гей</a:t>
            </a: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І </a:t>
            </a:r>
            <a:r>
              <a:rPr kumimoji="0" lang="uk-UA" sz="20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кровію</a:t>
            </a: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сполощена</a:t>
            </a:r>
            <a:r>
              <a:rPr kumimoji="0" lang="uk-UA" sz="20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19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143372" y="1357298"/>
            <a:ext cx="5143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Голос-монолог поля у вірші «Ой чого ти почорніло,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зеленеє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поле?» звернений безпосередньо до тогочасного закріпаченого селянства: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Я знов буду зеленіти,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А ви вже ніколи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Не вернетеся на волю.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Будете орати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Мене стиха та орючи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Долю проклинати.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Дивне провидіння: хоч минуло вже більше 150 років після написання цих рядків і змінилося не одне покоління, та донині повного розкріпачення не сталося.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hevch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42918"/>
            <a:ext cx="386521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009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225</TotalTime>
  <Words>635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І   проект:  «Боротьба за волю – як провідна   ідея  поезії    Т.Г.Шевченка                                                            «Ой чого ти почорніло, зеленеє поле?»                                                Автор: Федорова                              Антоніна,                                                  вихованка гуртка                                   «Спадщина»                                         ЦТДЮ м. Ірпеня                                                           Керівник: Осецька Л. Т.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Пам’яті Т. Г. Шевченка</dc:title>
  <dc:creator>Александр</dc:creator>
  <cp:lastModifiedBy>Admin</cp:lastModifiedBy>
  <cp:revision>30</cp:revision>
  <dcterms:created xsi:type="dcterms:W3CDTF">2014-03-24T18:36:19Z</dcterms:created>
  <dcterms:modified xsi:type="dcterms:W3CDTF">2014-04-09T12:50:45Z</dcterms:modified>
</cp:coreProperties>
</file>