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317" r:id="rId3"/>
    <p:sldId id="315" r:id="rId4"/>
    <p:sldId id="316" r:id="rId5"/>
    <p:sldId id="322" r:id="rId6"/>
    <p:sldId id="318" r:id="rId7"/>
    <p:sldId id="319" r:id="rId8"/>
    <p:sldId id="320" r:id="rId9"/>
    <p:sldId id="321" r:id="rId10"/>
    <p:sldId id="323" r:id="rId11"/>
    <p:sldId id="324" r:id="rId12"/>
    <p:sldId id="325" r:id="rId13"/>
    <p:sldId id="326" r:id="rId14"/>
    <p:sldId id="329" r:id="rId15"/>
    <p:sldId id="328" r:id="rId1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636"/>
    <a:srgbClr val="D7181F"/>
    <a:srgbClr val="000000"/>
    <a:srgbClr val="FFFFFF"/>
    <a:srgbClr val="CC3300"/>
    <a:srgbClr val="E0E4D0"/>
    <a:srgbClr val="CCE7D4"/>
    <a:srgbClr val="7CD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44929611071341"/>
          <c:y val="4.9595722176518982E-2"/>
          <c:w val="0.59618324982104509"/>
          <c:h val="0.5013728601089042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Молодша школа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Знання про користь квітів</c:v>
                </c:pt>
                <c:pt idx="1">
                  <c:v>Знання про догляд за квітами</c:v>
                </c:pt>
                <c:pt idx="2">
                  <c:v>знання про самостійне вирощування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Середня школа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Знання про користь квітів</c:v>
                </c:pt>
                <c:pt idx="1">
                  <c:v>Знання про догляд за квітами</c:v>
                </c:pt>
                <c:pt idx="2">
                  <c:v>знання про самостійне вирощування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Старша школа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Знання про користь квітів</c:v>
                </c:pt>
                <c:pt idx="1">
                  <c:v>Знання про догляд за квітами</c:v>
                </c:pt>
                <c:pt idx="2">
                  <c:v>знання про самостійне вирощування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95744"/>
        <c:axId val="142151616"/>
      </c:lineChart>
      <c:catAx>
        <c:axId val="86495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151616"/>
        <c:crosses val="autoZero"/>
        <c:auto val="1"/>
        <c:lblAlgn val="ctr"/>
        <c:lblOffset val="100"/>
        <c:noMultiLvlLbl val="0"/>
      </c:catAx>
      <c:valAx>
        <c:axId val="14215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495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пересаджування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до майстер-класу</c:v>
                </c:pt>
                <c:pt idx="1">
                  <c:v>після майстер-класу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догляд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до майстер-класу</c:v>
                </c:pt>
                <c:pt idx="1">
                  <c:v>після майстер-класу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872064"/>
        <c:axId val="142154496"/>
        <c:axId val="0"/>
      </c:bar3DChart>
      <c:catAx>
        <c:axId val="14287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154496"/>
        <c:crosses val="autoZero"/>
        <c:auto val="1"/>
        <c:lblAlgn val="ctr"/>
        <c:lblOffset val="100"/>
        <c:noMultiLvlLbl val="0"/>
      </c:catAx>
      <c:valAx>
        <c:axId val="14215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87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FFA6B-F0B7-4A33-8B5E-B0A753B0A652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78206A-31B9-48C5-8D4C-845A9CAA5C44}">
      <dgm:prSet/>
      <dgm:spPr/>
      <dgm:t>
        <a:bodyPr/>
        <a:lstStyle/>
        <a:p>
          <a:pPr rtl="0"/>
          <a:endParaRPr lang="ru-RU" dirty="0"/>
        </a:p>
      </dgm:t>
    </dgm:pt>
    <dgm:pt modelId="{0DD25768-F468-449E-8837-9DBB05E07E30}" type="parTrans" cxnId="{F30DEB0F-F159-4C0C-A144-CDA509B541BA}">
      <dgm:prSet/>
      <dgm:spPr/>
      <dgm:t>
        <a:bodyPr/>
        <a:lstStyle/>
        <a:p>
          <a:endParaRPr lang="ru-RU"/>
        </a:p>
      </dgm:t>
    </dgm:pt>
    <dgm:pt modelId="{73265977-E0FB-43EE-A3CB-B3C85441EB41}" type="sibTrans" cxnId="{F30DEB0F-F159-4C0C-A144-CDA509B541BA}">
      <dgm:prSet/>
      <dgm:spPr/>
      <dgm:t>
        <a:bodyPr/>
        <a:lstStyle/>
        <a:p>
          <a:endParaRPr lang="ru-RU"/>
        </a:p>
      </dgm:t>
    </dgm:pt>
    <dgm:pt modelId="{5C168881-A7A1-4F17-9E64-56C0F7145EA4}">
      <dgm:prSet/>
      <dgm:spPr/>
      <dgm:t>
        <a:bodyPr/>
        <a:lstStyle/>
        <a:p>
          <a:pPr rtl="0"/>
          <a:endParaRPr lang="ru-RU" dirty="0"/>
        </a:p>
      </dgm:t>
    </dgm:pt>
    <dgm:pt modelId="{DD41F1B9-A31B-4BA1-AB36-879E702701DA}" type="parTrans" cxnId="{8CA756BC-42DB-4E2A-8720-E3A9F19260E6}">
      <dgm:prSet/>
      <dgm:spPr/>
      <dgm:t>
        <a:bodyPr/>
        <a:lstStyle/>
        <a:p>
          <a:endParaRPr lang="ru-RU"/>
        </a:p>
      </dgm:t>
    </dgm:pt>
    <dgm:pt modelId="{0D2A9B4A-BCDB-4790-B9C7-0FA1154035E3}" type="sibTrans" cxnId="{8CA756BC-42DB-4E2A-8720-E3A9F19260E6}">
      <dgm:prSet/>
      <dgm:spPr/>
      <dgm:t>
        <a:bodyPr/>
        <a:lstStyle/>
        <a:p>
          <a:endParaRPr lang="ru-RU"/>
        </a:p>
      </dgm:t>
    </dgm:pt>
    <dgm:pt modelId="{AA04932A-470D-4BDC-B4A9-968F012D69D7}">
      <dgm:prSet/>
      <dgm:spPr/>
      <dgm:t>
        <a:bodyPr/>
        <a:lstStyle/>
        <a:p>
          <a:pPr rtl="0"/>
          <a:endParaRPr lang="ru-RU" dirty="0"/>
        </a:p>
      </dgm:t>
    </dgm:pt>
    <dgm:pt modelId="{C89FCB0E-86DB-4492-B478-29F556D1025B}" type="parTrans" cxnId="{3D8C9E9D-75C2-4BE6-988D-F994A7A996EA}">
      <dgm:prSet/>
      <dgm:spPr/>
      <dgm:t>
        <a:bodyPr/>
        <a:lstStyle/>
        <a:p>
          <a:endParaRPr lang="ru-RU"/>
        </a:p>
      </dgm:t>
    </dgm:pt>
    <dgm:pt modelId="{F946F136-147C-4A66-BB4F-90E66292C0DD}" type="sibTrans" cxnId="{3D8C9E9D-75C2-4BE6-988D-F994A7A996EA}">
      <dgm:prSet/>
      <dgm:spPr/>
      <dgm:t>
        <a:bodyPr/>
        <a:lstStyle/>
        <a:p>
          <a:endParaRPr lang="ru-RU"/>
        </a:p>
      </dgm:t>
    </dgm:pt>
    <dgm:pt modelId="{6E781B63-93ED-4659-BB2B-CBFE94C48DA0}">
      <dgm:prSet/>
      <dgm:spPr/>
      <dgm:t>
        <a:bodyPr/>
        <a:lstStyle/>
        <a:p>
          <a:r>
            <a:rPr lang="uk-UA" b="0" dirty="0" smtClean="0"/>
            <a:t>Проблема розвитку системи зелених насаджень  у м. Маріуполі</a:t>
          </a:r>
          <a:endParaRPr lang="ru-RU" dirty="0"/>
        </a:p>
      </dgm:t>
    </dgm:pt>
    <dgm:pt modelId="{665D9217-E519-45EB-81E8-3F85DE065F83}" type="parTrans" cxnId="{F6B42078-1828-4EA2-840B-A9B5E9C510A1}">
      <dgm:prSet/>
      <dgm:spPr/>
      <dgm:t>
        <a:bodyPr/>
        <a:lstStyle/>
        <a:p>
          <a:endParaRPr lang="ru-RU"/>
        </a:p>
      </dgm:t>
    </dgm:pt>
    <dgm:pt modelId="{DC8EE403-0277-49A4-B98C-22D83828B4F0}" type="sibTrans" cxnId="{F6B42078-1828-4EA2-840B-A9B5E9C510A1}">
      <dgm:prSet/>
      <dgm:spPr/>
      <dgm:t>
        <a:bodyPr/>
        <a:lstStyle/>
        <a:p>
          <a:endParaRPr lang="ru-RU"/>
        </a:p>
      </dgm:t>
    </dgm:pt>
    <dgm:pt modelId="{8B6C20D6-7503-46DC-B4B3-672D510726F2}">
      <dgm:prSet/>
      <dgm:spPr/>
      <dgm:t>
        <a:bodyPr/>
        <a:lstStyle/>
        <a:p>
          <a:r>
            <a:rPr lang="uk-UA" b="0" dirty="0" smtClean="0"/>
            <a:t>Боротьба із забрудненням повітря за допомогою рослин</a:t>
          </a:r>
          <a:endParaRPr lang="ru-RU" dirty="0"/>
        </a:p>
      </dgm:t>
    </dgm:pt>
    <dgm:pt modelId="{3A6B1BEB-C0F4-4897-A415-C4B480C6F8B0}" type="parTrans" cxnId="{010321F7-785B-490A-B9C5-A696EC4E4225}">
      <dgm:prSet/>
      <dgm:spPr/>
      <dgm:t>
        <a:bodyPr/>
        <a:lstStyle/>
        <a:p>
          <a:endParaRPr lang="ru-RU"/>
        </a:p>
      </dgm:t>
    </dgm:pt>
    <dgm:pt modelId="{15B90AB3-710F-4B88-B8B8-204847B50BD8}" type="sibTrans" cxnId="{010321F7-785B-490A-B9C5-A696EC4E4225}">
      <dgm:prSet/>
      <dgm:spPr/>
      <dgm:t>
        <a:bodyPr/>
        <a:lstStyle/>
        <a:p>
          <a:endParaRPr lang="ru-RU"/>
        </a:p>
      </dgm:t>
    </dgm:pt>
    <dgm:pt modelId="{A6ADD57C-E47C-4015-AF6B-80F4FDEB26CB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0" dirty="0" smtClean="0"/>
            <a:t>Зниження рівня захворювання дихальних шляхів у дітей(школярів молодшої школи)</a:t>
          </a:r>
          <a:endParaRPr lang="ru-RU" dirty="0" smtClean="0"/>
        </a:p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D3C70341-1F80-472E-BA5A-EC59A80D37F4}" type="parTrans" cxnId="{9F83936F-DC27-48EE-A4C4-2FDF0D03CDD6}">
      <dgm:prSet/>
      <dgm:spPr/>
      <dgm:t>
        <a:bodyPr/>
        <a:lstStyle/>
        <a:p>
          <a:endParaRPr lang="ru-RU"/>
        </a:p>
      </dgm:t>
    </dgm:pt>
    <dgm:pt modelId="{B0BF51B8-2ED5-4D95-A8D6-63EC048D3101}" type="sibTrans" cxnId="{9F83936F-DC27-48EE-A4C4-2FDF0D03CDD6}">
      <dgm:prSet/>
      <dgm:spPr/>
      <dgm:t>
        <a:bodyPr/>
        <a:lstStyle/>
        <a:p>
          <a:endParaRPr lang="ru-RU"/>
        </a:p>
      </dgm:t>
    </dgm:pt>
    <dgm:pt modelId="{8D2152E9-C114-4208-883F-B62BCBB5F788}" type="pres">
      <dgm:prSet presAssocID="{6CCFFA6B-F0B7-4A33-8B5E-B0A753B0A6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0BF1D-8A1B-46E0-B6BA-C9DF6C7DEF43}" type="pres">
      <dgm:prSet presAssocID="{4378206A-31B9-48C5-8D4C-845A9CAA5C44}" presName="composite" presStyleCnt="0"/>
      <dgm:spPr/>
    </dgm:pt>
    <dgm:pt modelId="{D044D882-7F14-4E0F-82D1-2F8DA6C89231}" type="pres">
      <dgm:prSet presAssocID="{4378206A-31B9-48C5-8D4C-845A9CAA5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DB120-30DB-45BE-8263-16B17D12D626}" type="pres">
      <dgm:prSet presAssocID="{4378206A-31B9-48C5-8D4C-845A9CAA5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D89B5-1702-49AF-9575-E8417AFF2089}" type="pres">
      <dgm:prSet presAssocID="{73265977-E0FB-43EE-A3CB-B3C85441EB41}" presName="sp" presStyleCnt="0"/>
      <dgm:spPr/>
    </dgm:pt>
    <dgm:pt modelId="{F6D44F1D-3C71-411D-90E5-EF2AB434F376}" type="pres">
      <dgm:prSet presAssocID="{5C168881-A7A1-4F17-9E64-56C0F7145EA4}" presName="composite" presStyleCnt="0"/>
      <dgm:spPr/>
    </dgm:pt>
    <dgm:pt modelId="{C370F1D9-1E1A-4A35-A1AA-A35DB252CB5A}" type="pres">
      <dgm:prSet presAssocID="{5C168881-A7A1-4F17-9E64-56C0F7145EA4}" presName="parentText" presStyleLbl="alignNode1" presStyleIdx="1" presStyleCnt="3" custLinFactNeighborX="-9782" custLinFactNeighborY="-4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20753-ECE6-43F5-B755-017B87EC9707}" type="pres">
      <dgm:prSet presAssocID="{5C168881-A7A1-4F17-9E64-56C0F7145EA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226D0-B077-426B-B800-2E379865FF45}" type="pres">
      <dgm:prSet presAssocID="{0D2A9B4A-BCDB-4790-B9C7-0FA1154035E3}" presName="sp" presStyleCnt="0"/>
      <dgm:spPr/>
    </dgm:pt>
    <dgm:pt modelId="{478F11B4-400E-47C6-B1D1-88147A0D0F07}" type="pres">
      <dgm:prSet presAssocID="{AA04932A-470D-4BDC-B4A9-968F012D69D7}" presName="composite" presStyleCnt="0"/>
      <dgm:spPr/>
    </dgm:pt>
    <dgm:pt modelId="{73119106-EF34-4EE7-A14E-0C49F3B2388A}" type="pres">
      <dgm:prSet presAssocID="{AA04932A-470D-4BDC-B4A9-968F012D69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969F2-B94B-41C6-8CD0-46E1E5BD4B6D}" type="pres">
      <dgm:prSet presAssocID="{AA04932A-470D-4BDC-B4A9-968F012D69D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83421-5934-4064-9A5A-B79B18AFF30C}" type="presOf" srcId="{4378206A-31B9-48C5-8D4C-845A9CAA5C44}" destId="{D044D882-7F14-4E0F-82D1-2F8DA6C89231}" srcOrd="0" destOrd="0" presId="urn:microsoft.com/office/officeart/2005/8/layout/chevron2"/>
    <dgm:cxn modelId="{F6B42078-1828-4EA2-840B-A9B5E9C510A1}" srcId="{4378206A-31B9-48C5-8D4C-845A9CAA5C44}" destId="{6E781B63-93ED-4659-BB2B-CBFE94C48DA0}" srcOrd="0" destOrd="0" parTransId="{665D9217-E519-45EB-81E8-3F85DE065F83}" sibTransId="{DC8EE403-0277-49A4-B98C-22D83828B4F0}"/>
    <dgm:cxn modelId="{010321F7-785B-490A-B9C5-A696EC4E4225}" srcId="{5C168881-A7A1-4F17-9E64-56C0F7145EA4}" destId="{8B6C20D6-7503-46DC-B4B3-672D510726F2}" srcOrd="0" destOrd="0" parTransId="{3A6B1BEB-C0F4-4897-A415-C4B480C6F8B0}" sibTransId="{15B90AB3-710F-4B88-B8B8-204847B50BD8}"/>
    <dgm:cxn modelId="{B27F1C7E-075C-4461-A939-93E195178BD2}" type="presOf" srcId="{A6ADD57C-E47C-4015-AF6B-80F4FDEB26CB}" destId="{1F9969F2-B94B-41C6-8CD0-46E1E5BD4B6D}" srcOrd="0" destOrd="0" presId="urn:microsoft.com/office/officeart/2005/8/layout/chevron2"/>
    <dgm:cxn modelId="{9F83936F-DC27-48EE-A4C4-2FDF0D03CDD6}" srcId="{AA04932A-470D-4BDC-B4A9-968F012D69D7}" destId="{A6ADD57C-E47C-4015-AF6B-80F4FDEB26CB}" srcOrd="0" destOrd="0" parTransId="{D3C70341-1F80-472E-BA5A-EC59A80D37F4}" sibTransId="{B0BF51B8-2ED5-4D95-A8D6-63EC048D3101}"/>
    <dgm:cxn modelId="{F30DEB0F-F159-4C0C-A144-CDA509B541BA}" srcId="{6CCFFA6B-F0B7-4A33-8B5E-B0A753B0A652}" destId="{4378206A-31B9-48C5-8D4C-845A9CAA5C44}" srcOrd="0" destOrd="0" parTransId="{0DD25768-F468-449E-8837-9DBB05E07E30}" sibTransId="{73265977-E0FB-43EE-A3CB-B3C85441EB41}"/>
    <dgm:cxn modelId="{BADE255D-92E0-4645-B856-4276B51A4434}" type="presOf" srcId="{8B6C20D6-7503-46DC-B4B3-672D510726F2}" destId="{17020753-ECE6-43F5-B755-017B87EC9707}" srcOrd="0" destOrd="0" presId="urn:microsoft.com/office/officeart/2005/8/layout/chevron2"/>
    <dgm:cxn modelId="{84230D9B-82D1-4044-AA54-2700B2180111}" type="presOf" srcId="{AA04932A-470D-4BDC-B4A9-968F012D69D7}" destId="{73119106-EF34-4EE7-A14E-0C49F3B2388A}" srcOrd="0" destOrd="0" presId="urn:microsoft.com/office/officeart/2005/8/layout/chevron2"/>
    <dgm:cxn modelId="{B99D683B-1207-4D1C-BCF7-9528FD8D83BA}" type="presOf" srcId="{6E781B63-93ED-4659-BB2B-CBFE94C48DA0}" destId="{5BDDB120-30DB-45BE-8263-16B17D12D626}" srcOrd="0" destOrd="0" presId="urn:microsoft.com/office/officeart/2005/8/layout/chevron2"/>
    <dgm:cxn modelId="{CA5A0D9C-9B3D-43DE-AE9F-B6C5DFCAA145}" type="presOf" srcId="{6CCFFA6B-F0B7-4A33-8B5E-B0A753B0A652}" destId="{8D2152E9-C114-4208-883F-B62BCBB5F788}" srcOrd="0" destOrd="0" presId="urn:microsoft.com/office/officeart/2005/8/layout/chevron2"/>
    <dgm:cxn modelId="{8CA756BC-42DB-4E2A-8720-E3A9F19260E6}" srcId="{6CCFFA6B-F0B7-4A33-8B5E-B0A753B0A652}" destId="{5C168881-A7A1-4F17-9E64-56C0F7145EA4}" srcOrd="1" destOrd="0" parTransId="{DD41F1B9-A31B-4BA1-AB36-879E702701DA}" sibTransId="{0D2A9B4A-BCDB-4790-B9C7-0FA1154035E3}"/>
    <dgm:cxn modelId="{9D26696A-42CE-4880-924D-74F3C7B59571}" type="presOf" srcId="{5C168881-A7A1-4F17-9E64-56C0F7145EA4}" destId="{C370F1D9-1E1A-4A35-A1AA-A35DB252CB5A}" srcOrd="0" destOrd="0" presId="urn:microsoft.com/office/officeart/2005/8/layout/chevron2"/>
    <dgm:cxn modelId="{3D8C9E9D-75C2-4BE6-988D-F994A7A996EA}" srcId="{6CCFFA6B-F0B7-4A33-8B5E-B0A753B0A652}" destId="{AA04932A-470D-4BDC-B4A9-968F012D69D7}" srcOrd="2" destOrd="0" parTransId="{C89FCB0E-86DB-4492-B478-29F556D1025B}" sibTransId="{F946F136-147C-4A66-BB4F-90E66292C0DD}"/>
    <dgm:cxn modelId="{53D2D174-E1C0-4282-8DB4-85ACF6644B1F}" type="presParOf" srcId="{8D2152E9-C114-4208-883F-B62BCBB5F788}" destId="{2C40BF1D-8A1B-46E0-B6BA-C9DF6C7DEF43}" srcOrd="0" destOrd="0" presId="urn:microsoft.com/office/officeart/2005/8/layout/chevron2"/>
    <dgm:cxn modelId="{F43ADA9A-80C0-4383-9CE3-070EB17228DB}" type="presParOf" srcId="{2C40BF1D-8A1B-46E0-B6BA-C9DF6C7DEF43}" destId="{D044D882-7F14-4E0F-82D1-2F8DA6C89231}" srcOrd="0" destOrd="0" presId="urn:microsoft.com/office/officeart/2005/8/layout/chevron2"/>
    <dgm:cxn modelId="{7B119AB4-39E7-4FCF-AD9A-92E817E0FE91}" type="presParOf" srcId="{2C40BF1D-8A1B-46E0-B6BA-C9DF6C7DEF43}" destId="{5BDDB120-30DB-45BE-8263-16B17D12D626}" srcOrd="1" destOrd="0" presId="urn:microsoft.com/office/officeart/2005/8/layout/chevron2"/>
    <dgm:cxn modelId="{7FA90FF2-3D62-4D61-8225-FA03EB70ECFE}" type="presParOf" srcId="{8D2152E9-C114-4208-883F-B62BCBB5F788}" destId="{B5DD89B5-1702-49AF-9575-E8417AFF2089}" srcOrd="1" destOrd="0" presId="urn:microsoft.com/office/officeart/2005/8/layout/chevron2"/>
    <dgm:cxn modelId="{2BE500A7-8134-481B-B1B2-1B2FCC57A38B}" type="presParOf" srcId="{8D2152E9-C114-4208-883F-B62BCBB5F788}" destId="{F6D44F1D-3C71-411D-90E5-EF2AB434F376}" srcOrd="2" destOrd="0" presId="urn:microsoft.com/office/officeart/2005/8/layout/chevron2"/>
    <dgm:cxn modelId="{7FB37E08-AF20-41F4-8F61-B459DBD1286D}" type="presParOf" srcId="{F6D44F1D-3C71-411D-90E5-EF2AB434F376}" destId="{C370F1D9-1E1A-4A35-A1AA-A35DB252CB5A}" srcOrd="0" destOrd="0" presId="urn:microsoft.com/office/officeart/2005/8/layout/chevron2"/>
    <dgm:cxn modelId="{A66639E8-4ABF-4D89-B45D-5479905F40F3}" type="presParOf" srcId="{F6D44F1D-3C71-411D-90E5-EF2AB434F376}" destId="{17020753-ECE6-43F5-B755-017B87EC9707}" srcOrd="1" destOrd="0" presId="urn:microsoft.com/office/officeart/2005/8/layout/chevron2"/>
    <dgm:cxn modelId="{7EDC8322-A9D1-4FC6-8765-EBCA28CE41F2}" type="presParOf" srcId="{8D2152E9-C114-4208-883F-B62BCBB5F788}" destId="{AC0226D0-B077-426B-B800-2E379865FF45}" srcOrd="3" destOrd="0" presId="urn:microsoft.com/office/officeart/2005/8/layout/chevron2"/>
    <dgm:cxn modelId="{123C39EA-CA2B-4E17-9F1E-C0E8C0DC8426}" type="presParOf" srcId="{8D2152E9-C114-4208-883F-B62BCBB5F788}" destId="{478F11B4-400E-47C6-B1D1-88147A0D0F07}" srcOrd="4" destOrd="0" presId="urn:microsoft.com/office/officeart/2005/8/layout/chevron2"/>
    <dgm:cxn modelId="{7A21BF32-7104-4D57-AE5B-1622F585DD5A}" type="presParOf" srcId="{478F11B4-400E-47C6-B1D1-88147A0D0F07}" destId="{73119106-EF34-4EE7-A14E-0C49F3B2388A}" srcOrd="0" destOrd="0" presId="urn:microsoft.com/office/officeart/2005/8/layout/chevron2"/>
    <dgm:cxn modelId="{0EBA908B-E0CC-4B97-9690-CFB7F8A5DF53}" type="presParOf" srcId="{478F11B4-400E-47C6-B1D1-88147A0D0F07}" destId="{1F9969F2-B94B-41C6-8CD0-46E1E5BD4B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DA128-A28A-4CF2-A888-5E13BE6E6E94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17512A-757F-4A91-907D-4DF2F6A059E7}">
      <dgm:prSet/>
      <dgm:spPr/>
      <dgm:t>
        <a:bodyPr/>
        <a:lstStyle/>
        <a:p>
          <a:pPr rtl="0"/>
          <a:r>
            <a:rPr lang="ru-RU" dirty="0" err="1" smtClean="0"/>
            <a:t>Розробити</a:t>
          </a:r>
          <a:r>
            <a:rPr lang="ru-RU" dirty="0" smtClean="0"/>
            <a:t> </a:t>
          </a:r>
          <a:r>
            <a:rPr lang="ru-RU" dirty="0" err="1" smtClean="0"/>
            <a:t>оптимальні</a:t>
          </a:r>
          <a:r>
            <a:rPr lang="ru-RU" dirty="0" smtClean="0"/>
            <a:t> шляхи </a:t>
          </a:r>
          <a:r>
            <a:rPr lang="ru-RU" dirty="0" err="1" smtClean="0"/>
            <a:t>збереження</a:t>
          </a:r>
          <a:r>
            <a:rPr lang="ru-RU" dirty="0" smtClean="0"/>
            <a:t> та </a:t>
          </a:r>
          <a:r>
            <a:rPr lang="ru-RU" dirty="0" err="1" smtClean="0"/>
            <a:t>насадження</a:t>
          </a:r>
          <a:r>
            <a:rPr lang="ru-RU" dirty="0" smtClean="0"/>
            <a:t> </a:t>
          </a:r>
          <a:r>
            <a:rPr lang="ru-RU" dirty="0" err="1" smtClean="0"/>
            <a:t>рослин</a:t>
          </a:r>
          <a:r>
            <a:rPr lang="ru-RU" dirty="0" smtClean="0"/>
            <a:t>  у </a:t>
          </a:r>
          <a:r>
            <a:rPr lang="ru-RU" dirty="0" err="1" smtClean="0"/>
            <a:t>кабінетах</a:t>
          </a:r>
          <a:r>
            <a:rPr lang="ru-RU" dirty="0" smtClean="0"/>
            <a:t> </a:t>
          </a:r>
          <a:r>
            <a:rPr lang="ru-RU" dirty="0" err="1" smtClean="0"/>
            <a:t>школи</a:t>
          </a:r>
          <a:r>
            <a:rPr lang="ru-RU" dirty="0" smtClean="0"/>
            <a:t> з метою </a:t>
          </a:r>
          <a:r>
            <a:rPr lang="ru-RU" dirty="0" err="1" smtClean="0"/>
            <a:t>покращення</a:t>
          </a:r>
          <a:r>
            <a:rPr lang="ru-RU" dirty="0" smtClean="0"/>
            <a:t>  стану </a:t>
          </a:r>
          <a:r>
            <a:rPr lang="ru-RU" dirty="0" err="1" smtClean="0"/>
            <a:t>учнів</a:t>
          </a:r>
          <a:r>
            <a:rPr lang="ru-RU" dirty="0" smtClean="0"/>
            <a:t> та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самопочуття</a:t>
          </a:r>
          <a:endParaRPr lang="ru-RU" dirty="0"/>
        </a:p>
      </dgm:t>
    </dgm:pt>
    <dgm:pt modelId="{B2DE45CF-1801-4471-A835-8050C59BDD0B}" type="parTrans" cxnId="{31770984-04C7-4FC7-BA57-9368F1B3C9F8}">
      <dgm:prSet/>
      <dgm:spPr/>
      <dgm:t>
        <a:bodyPr/>
        <a:lstStyle/>
        <a:p>
          <a:endParaRPr lang="ru-RU"/>
        </a:p>
      </dgm:t>
    </dgm:pt>
    <dgm:pt modelId="{67100139-1E38-4BFC-B917-43A4892C4B6F}" type="sibTrans" cxnId="{31770984-04C7-4FC7-BA57-9368F1B3C9F8}">
      <dgm:prSet/>
      <dgm:spPr/>
      <dgm:t>
        <a:bodyPr/>
        <a:lstStyle/>
        <a:p>
          <a:endParaRPr lang="ru-RU"/>
        </a:p>
      </dgm:t>
    </dgm:pt>
    <dgm:pt modelId="{C9155CA4-6958-4AF7-A036-2A25A5BB746D}" type="pres">
      <dgm:prSet presAssocID="{D26DA128-A28A-4CF2-A888-5E13BE6E6E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E53E-26F6-4F3E-B0FD-45A74D383DF5}" type="pres">
      <dgm:prSet presAssocID="{2C17512A-757F-4A91-907D-4DF2F6A059E7}" presName="horFlow" presStyleCnt="0"/>
      <dgm:spPr/>
      <dgm:t>
        <a:bodyPr/>
        <a:lstStyle/>
        <a:p>
          <a:endParaRPr lang="ru-RU"/>
        </a:p>
      </dgm:t>
    </dgm:pt>
    <dgm:pt modelId="{33A4ECA4-3BA3-4E84-A3D6-7D03CA541DE3}" type="pres">
      <dgm:prSet presAssocID="{2C17512A-757F-4A91-907D-4DF2F6A059E7}" presName="bigChev" presStyleLbl="node1" presStyleIdx="0" presStyleCnt="1" custScaleX="151422" custScaleY="100015"/>
      <dgm:spPr/>
      <dgm:t>
        <a:bodyPr/>
        <a:lstStyle/>
        <a:p>
          <a:endParaRPr lang="ru-RU"/>
        </a:p>
      </dgm:t>
    </dgm:pt>
  </dgm:ptLst>
  <dgm:cxnLst>
    <dgm:cxn modelId="{31770984-04C7-4FC7-BA57-9368F1B3C9F8}" srcId="{D26DA128-A28A-4CF2-A888-5E13BE6E6E94}" destId="{2C17512A-757F-4A91-907D-4DF2F6A059E7}" srcOrd="0" destOrd="0" parTransId="{B2DE45CF-1801-4471-A835-8050C59BDD0B}" sibTransId="{67100139-1E38-4BFC-B917-43A4892C4B6F}"/>
    <dgm:cxn modelId="{5237E1F1-C287-466F-A38B-E1FEC5763878}" type="presOf" srcId="{2C17512A-757F-4A91-907D-4DF2F6A059E7}" destId="{33A4ECA4-3BA3-4E84-A3D6-7D03CA541DE3}" srcOrd="0" destOrd="0" presId="urn:microsoft.com/office/officeart/2005/8/layout/lProcess3"/>
    <dgm:cxn modelId="{FE0CD1BB-66BE-450D-9608-D045609CC4D7}" type="presOf" srcId="{D26DA128-A28A-4CF2-A888-5E13BE6E6E94}" destId="{C9155CA4-6958-4AF7-A036-2A25A5BB746D}" srcOrd="0" destOrd="0" presId="urn:microsoft.com/office/officeart/2005/8/layout/lProcess3"/>
    <dgm:cxn modelId="{714F70C3-A455-4A53-9CE1-733DA9286225}" type="presParOf" srcId="{C9155CA4-6958-4AF7-A036-2A25A5BB746D}" destId="{1DE6E53E-26F6-4F3E-B0FD-45A74D383DF5}" srcOrd="0" destOrd="0" presId="urn:microsoft.com/office/officeart/2005/8/layout/lProcess3"/>
    <dgm:cxn modelId="{16831131-0EDE-44A4-B669-C84F4171ED88}" type="presParOf" srcId="{1DE6E53E-26F6-4F3E-B0FD-45A74D383DF5}" destId="{33A4ECA4-3BA3-4E84-A3D6-7D03CA541DE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4E4F8-7591-491B-99F0-448F0782813F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FF9E74-A17D-4163-A490-47645CF3F8AF}">
      <dgm:prSet/>
      <dgm:spPr/>
      <dgm:t>
        <a:bodyPr/>
        <a:lstStyle/>
        <a:p>
          <a:pPr rtl="0"/>
          <a:r>
            <a:rPr lang="ru-RU" dirty="0" err="1" smtClean="0"/>
            <a:t>Розширити</a:t>
          </a:r>
          <a:r>
            <a:rPr lang="ru-RU" dirty="0" smtClean="0"/>
            <a:t> </a:t>
          </a:r>
          <a:r>
            <a:rPr lang="ru-RU" dirty="0" err="1" smtClean="0"/>
            <a:t>знання</a:t>
          </a:r>
          <a:r>
            <a:rPr lang="ru-RU" dirty="0" smtClean="0"/>
            <a:t> </a:t>
          </a:r>
          <a:r>
            <a:rPr lang="ru-RU" dirty="0" err="1" smtClean="0"/>
            <a:t>дітей</a:t>
          </a:r>
          <a:r>
            <a:rPr lang="ru-RU" dirty="0" smtClean="0"/>
            <a:t> про догляд за </a:t>
          </a:r>
          <a:r>
            <a:rPr lang="ru-RU" dirty="0" err="1" smtClean="0"/>
            <a:t>кімнатними</a:t>
          </a:r>
          <a:r>
            <a:rPr lang="ru-RU" dirty="0" smtClean="0"/>
            <a:t> </a:t>
          </a:r>
          <a:r>
            <a:rPr lang="ru-RU" dirty="0" err="1" smtClean="0"/>
            <a:t>рослинами</a:t>
          </a:r>
          <a:endParaRPr lang="ru-RU" dirty="0"/>
        </a:p>
      </dgm:t>
    </dgm:pt>
    <dgm:pt modelId="{BE8A3389-0FAD-4BE7-AD02-53966249193E}" type="parTrans" cxnId="{9C3771F5-9F1D-40B1-B05E-4BE27E65881D}">
      <dgm:prSet/>
      <dgm:spPr/>
      <dgm:t>
        <a:bodyPr/>
        <a:lstStyle/>
        <a:p>
          <a:endParaRPr lang="ru-RU"/>
        </a:p>
      </dgm:t>
    </dgm:pt>
    <dgm:pt modelId="{E75CB2FA-4A9D-407E-9A57-3B01F7B0B334}" type="sibTrans" cxnId="{9C3771F5-9F1D-40B1-B05E-4BE27E65881D}">
      <dgm:prSet/>
      <dgm:spPr/>
      <dgm:t>
        <a:bodyPr/>
        <a:lstStyle/>
        <a:p>
          <a:endParaRPr lang="ru-RU"/>
        </a:p>
      </dgm:t>
    </dgm:pt>
    <dgm:pt modelId="{2A5DD4DA-28CB-473E-9E83-D382A6713384}" type="pres">
      <dgm:prSet presAssocID="{9294E4F8-7591-491B-99F0-448F0782813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FBBEF5-1022-4342-9135-8A7D14B02177}" type="pres">
      <dgm:prSet presAssocID="{C8FF9E74-A17D-4163-A490-47645CF3F8AF}" presName="horFlow" presStyleCnt="0"/>
      <dgm:spPr/>
      <dgm:t>
        <a:bodyPr/>
        <a:lstStyle/>
        <a:p>
          <a:endParaRPr lang="ru-RU"/>
        </a:p>
      </dgm:t>
    </dgm:pt>
    <dgm:pt modelId="{E522CC21-827A-48BF-920D-67717942544B}" type="pres">
      <dgm:prSet presAssocID="{C8FF9E74-A17D-4163-A490-47645CF3F8AF}" presName="bigChev" presStyleLbl="node1" presStyleIdx="0" presStyleCnt="1" custScaleX="284444" custScaleY="189345" custLinFactNeighborX="12480" custLinFactNeighborY="0"/>
      <dgm:spPr/>
      <dgm:t>
        <a:bodyPr/>
        <a:lstStyle/>
        <a:p>
          <a:endParaRPr lang="ru-RU"/>
        </a:p>
      </dgm:t>
    </dgm:pt>
  </dgm:ptLst>
  <dgm:cxnLst>
    <dgm:cxn modelId="{5D37DB93-4DFA-4958-8D25-244863A11E79}" type="presOf" srcId="{9294E4F8-7591-491B-99F0-448F0782813F}" destId="{2A5DD4DA-28CB-473E-9E83-D382A6713384}" srcOrd="0" destOrd="0" presId="urn:microsoft.com/office/officeart/2005/8/layout/lProcess3"/>
    <dgm:cxn modelId="{9C3771F5-9F1D-40B1-B05E-4BE27E65881D}" srcId="{9294E4F8-7591-491B-99F0-448F0782813F}" destId="{C8FF9E74-A17D-4163-A490-47645CF3F8AF}" srcOrd="0" destOrd="0" parTransId="{BE8A3389-0FAD-4BE7-AD02-53966249193E}" sibTransId="{E75CB2FA-4A9D-407E-9A57-3B01F7B0B334}"/>
    <dgm:cxn modelId="{2F54EC1E-4CA5-4AA8-9ACF-B5C2DA2BA556}" type="presOf" srcId="{C8FF9E74-A17D-4163-A490-47645CF3F8AF}" destId="{E522CC21-827A-48BF-920D-67717942544B}" srcOrd="0" destOrd="0" presId="urn:microsoft.com/office/officeart/2005/8/layout/lProcess3"/>
    <dgm:cxn modelId="{001BD130-CC73-4F48-91E3-5FC70FF34D89}" type="presParOf" srcId="{2A5DD4DA-28CB-473E-9E83-D382A6713384}" destId="{02FBBEF5-1022-4342-9135-8A7D14B02177}" srcOrd="0" destOrd="0" presId="urn:microsoft.com/office/officeart/2005/8/layout/lProcess3"/>
    <dgm:cxn modelId="{01D2BED3-7389-4364-990A-475C80562EEF}" type="presParOf" srcId="{02FBBEF5-1022-4342-9135-8A7D14B02177}" destId="{E522CC21-827A-48BF-920D-67717942544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B9A3F8-49E3-4D87-A4A5-3BA91A37767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BBA8F7FE-A8A1-418E-8769-524001BF91CD}">
      <dgm:prSet/>
      <dgm:spPr/>
      <dgm:t>
        <a:bodyPr/>
        <a:lstStyle/>
        <a:p>
          <a:pPr rtl="0"/>
          <a:r>
            <a:rPr lang="uk-UA" dirty="0" smtClean="0"/>
            <a:t>Теоретичний пошук</a:t>
          </a:r>
          <a:endParaRPr lang="ru-RU" dirty="0"/>
        </a:p>
      </dgm:t>
    </dgm:pt>
    <dgm:pt modelId="{F85BFD23-03AE-41C2-9604-2EB592BB0F00}" type="parTrans" cxnId="{304B417F-0BAA-4B66-B689-970FFBDFAA2D}">
      <dgm:prSet/>
      <dgm:spPr/>
      <dgm:t>
        <a:bodyPr/>
        <a:lstStyle/>
        <a:p>
          <a:endParaRPr lang="ru-RU"/>
        </a:p>
      </dgm:t>
    </dgm:pt>
    <dgm:pt modelId="{D8EDEA82-B037-4E1E-A356-11F9F47D8F67}" type="sibTrans" cxnId="{304B417F-0BAA-4B66-B689-970FFBDFAA2D}">
      <dgm:prSet/>
      <dgm:spPr/>
      <dgm:t>
        <a:bodyPr/>
        <a:lstStyle/>
        <a:p>
          <a:endParaRPr lang="ru-RU"/>
        </a:p>
      </dgm:t>
    </dgm:pt>
    <dgm:pt modelId="{38DAD836-1FF9-40B2-8CBE-B9EB9844F968}">
      <dgm:prSet/>
      <dgm:spPr/>
      <dgm:t>
        <a:bodyPr/>
        <a:lstStyle/>
        <a:p>
          <a:pPr rtl="0"/>
          <a:r>
            <a:rPr lang="uk-UA" dirty="0" smtClean="0"/>
            <a:t>Статистичний аналіз</a:t>
          </a:r>
          <a:endParaRPr lang="ru-RU" dirty="0"/>
        </a:p>
      </dgm:t>
    </dgm:pt>
    <dgm:pt modelId="{B92B0696-4547-40DD-894F-AACDA509D6B5}" type="parTrans" cxnId="{095D7D08-94BC-454D-AA27-06EC3051F40F}">
      <dgm:prSet/>
      <dgm:spPr/>
      <dgm:t>
        <a:bodyPr/>
        <a:lstStyle/>
        <a:p>
          <a:endParaRPr lang="ru-RU"/>
        </a:p>
      </dgm:t>
    </dgm:pt>
    <dgm:pt modelId="{D97980D9-E1FC-4CC8-A532-52D3A9F74A4D}" type="sibTrans" cxnId="{095D7D08-94BC-454D-AA27-06EC3051F40F}">
      <dgm:prSet/>
      <dgm:spPr/>
      <dgm:t>
        <a:bodyPr/>
        <a:lstStyle/>
        <a:p>
          <a:endParaRPr lang="ru-RU"/>
        </a:p>
      </dgm:t>
    </dgm:pt>
    <dgm:pt modelId="{A654CC31-BF0F-402F-B62D-039CA6EE642E}">
      <dgm:prSet/>
      <dgm:spPr/>
      <dgm:t>
        <a:bodyPr/>
        <a:lstStyle/>
        <a:p>
          <a:pPr rtl="0"/>
          <a:r>
            <a:rPr lang="uk-UA" dirty="0" smtClean="0"/>
            <a:t>Фотоматеріали</a:t>
          </a:r>
          <a:endParaRPr lang="ru-RU" dirty="0"/>
        </a:p>
      </dgm:t>
    </dgm:pt>
    <dgm:pt modelId="{D188E8C3-DB10-49B9-87EB-9B77FB8975EC}" type="parTrans" cxnId="{FA45DAC1-3EDA-425F-87A6-6AAEE25E7DA0}">
      <dgm:prSet/>
      <dgm:spPr/>
      <dgm:t>
        <a:bodyPr/>
        <a:lstStyle/>
        <a:p>
          <a:endParaRPr lang="ru-RU"/>
        </a:p>
      </dgm:t>
    </dgm:pt>
    <dgm:pt modelId="{ED9A9E0E-13CF-4A02-AEA7-A15E330608C1}" type="sibTrans" cxnId="{FA45DAC1-3EDA-425F-87A6-6AAEE25E7DA0}">
      <dgm:prSet/>
      <dgm:spPr/>
      <dgm:t>
        <a:bodyPr/>
        <a:lstStyle/>
        <a:p>
          <a:endParaRPr lang="ru-RU"/>
        </a:p>
      </dgm:t>
    </dgm:pt>
    <dgm:pt modelId="{AC393A1B-E30C-45E8-8D2A-AA0B54A2F10A}" type="pres">
      <dgm:prSet presAssocID="{27B9A3F8-49E3-4D87-A4A5-3BA91A3776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FC5B7-B2D2-411F-BE21-545E684C58B6}" type="pres">
      <dgm:prSet presAssocID="{BBA8F7FE-A8A1-418E-8769-524001BF91CD}" presName="linNode" presStyleCnt="0"/>
      <dgm:spPr/>
    </dgm:pt>
    <dgm:pt modelId="{A0D477CC-8813-4E66-BD2B-36D2CC53078E}" type="pres">
      <dgm:prSet presAssocID="{BBA8F7FE-A8A1-418E-8769-524001BF91C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6929F-3662-489F-BA0B-AE8EB7EF5F82}" type="pres">
      <dgm:prSet presAssocID="{D8EDEA82-B037-4E1E-A356-11F9F47D8F67}" presName="sp" presStyleCnt="0"/>
      <dgm:spPr/>
    </dgm:pt>
    <dgm:pt modelId="{60774624-16FD-4A3C-BE9A-7403DB495597}" type="pres">
      <dgm:prSet presAssocID="{38DAD836-1FF9-40B2-8CBE-B9EB9844F968}" presName="linNode" presStyleCnt="0"/>
      <dgm:spPr/>
    </dgm:pt>
    <dgm:pt modelId="{4A70954E-74ED-411A-938E-850EA0B376B2}" type="pres">
      <dgm:prSet presAssocID="{38DAD836-1FF9-40B2-8CBE-B9EB9844F9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37709-1519-4BAE-BA1D-EDBE722D3C41}" type="pres">
      <dgm:prSet presAssocID="{D97980D9-E1FC-4CC8-A532-52D3A9F74A4D}" presName="sp" presStyleCnt="0"/>
      <dgm:spPr/>
    </dgm:pt>
    <dgm:pt modelId="{C2503812-C8CB-48E9-B39A-9678ADC398F1}" type="pres">
      <dgm:prSet presAssocID="{A654CC31-BF0F-402F-B62D-039CA6EE642E}" presName="linNode" presStyleCnt="0"/>
      <dgm:spPr/>
    </dgm:pt>
    <dgm:pt modelId="{C0D34F4D-2AEA-4F30-AE45-1294FD560FFC}" type="pres">
      <dgm:prSet presAssocID="{A654CC31-BF0F-402F-B62D-039CA6EE642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D7D08-94BC-454D-AA27-06EC3051F40F}" srcId="{27B9A3F8-49E3-4D87-A4A5-3BA91A37767D}" destId="{38DAD836-1FF9-40B2-8CBE-B9EB9844F968}" srcOrd="1" destOrd="0" parTransId="{B92B0696-4547-40DD-894F-AACDA509D6B5}" sibTransId="{D97980D9-E1FC-4CC8-A532-52D3A9F74A4D}"/>
    <dgm:cxn modelId="{D936E6FF-DB57-41CB-BFC1-A002407C79AB}" type="presOf" srcId="{BBA8F7FE-A8A1-418E-8769-524001BF91CD}" destId="{A0D477CC-8813-4E66-BD2B-36D2CC53078E}" srcOrd="0" destOrd="0" presId="urn:microsoft.com/office/officeart/2005/8/layout/vList5"/>
    <dgm:cxn modelId="{49069E0C-AAA8-43C5-B03C-A33C1A1BBE13}" type="presOf" srcId="{A654CC31-BF0F-402F-B62D-039CA6EE642E}" destId="{C0D34F4D-2AEA-4F30-AE45-1294FD560FFC}" srcOrd="0" destOrd="0" presId="urn:microsoft.com/office/officeart/2005/8/layout/vList5"/>
    <dgm:cxn modelId="{259B8409-121C-4803-B3FE-10554DF355C9}" type="presOf" srcId="{38DAD836-1FF9-40B2-8CBE-B9EB9844F968}" destId="{4A70954E-74ED-411A-938E-850EA0B376B2}" srcOrd="0" destOrd="0" presId="urn:microsoft.com/office/officeart/2005/8/layout/vList5"/>
    <dgm:cxn modelId="{0471CBFD-2B76-41A3-B191-ACA698792323}" type="presOf" srcId="{27B9A3F8-49E3-4D87-A4A5-3BA91A37767D}" destId="{AC393A1B-E30C-45E8-8D2A-AA0B54A2F10A}" srcOrd="0" destOrd="0" presId="urn:microsoft.com/office/officeart/2005/8/layout/vList5"/>
    <dgm:cxn modelId="{304B417F-0BAA-4B66-B689-970FFBDFAA2D}" srcId="{27B9A3F8-49E3-4D87-A4A5-3BA91A37767D}" destId="{BBA8F7FE-A8A1-418E-8769-524001BF91CD}" srcOrd="0" destOrd="0" parTransId="{F85BFD23-03AE-41C2-9604-2EB592BB0F00}" sibTransId="{D8EDEA82-B037-4E1E-A356-11F9F47D8F67}"/>
    <dgm:cxn modelId="{FA45DAC1-3EDA-425F-87A6-6AAEE25E7DA0}" srcId="{27B9A3F8-49E3-4D87-A4A5-3BA91A37767D}" destId="{A654CC31-BF0F-402F-B62D-039CA6EE642E}" srcOrd="2" destOrd="0" parTransId="{D188E8C3-DB10-49B9-87EB-9B77FB8975EC}" sibTransId="{ED9A9E0E-13CF-4A02-AEA7-A15E330608C1}"/>
    <dgm:cxn modelId="{8E3F0A54-D1BD-49CF-AA01-DF4EBF78115D}" type="presParOf" srcId="{AC393A1B-E30C-45E8-8D2A-AA0B54A2F10A}" destId="{A78FC5B7-B2D2-411F-BE21-545E684C58B6}" srcOrd="0" destOrd="0" presId="urn:microsoft.com/office/officeart/2005/8/layout/vList5"/>
    <dgm:cxn modelId="{68E2770E-58C8-4B1D-B261-B39A1CB82381}" type="presParOf" srcId="{A78FC5B7-B2D2-411F-BE21-545E684C58B6}" destId="{A0D477CC-8813-4E66-BD2B-36D2CC53078E}" srcOrd="0" destOrd="0" presId="urn:microsoft.com/office/officeart/2005/8/layout/vList5"/>
    <dgm:cxn modelId="{5B55D736-0D61-44A9-9422-BA06A7EEEA70}" type="presParOf" srcId="{AC393A1B-E30C-45E8-8D2A-AA0B54A2F10A}" destId="{D156929F-3662-489F-BA0B-AE8EB7EF5F82}" srcOrd="1" destOrd="0" presId="urn:microsoft.com/office/officeart/2005/8/layout/vList5"/>
    <dgm:cxn modelId="{76AEEB12-C294-4CB8-818A-7AE139CAAC3C}" type="presParOf" srcId="{AC393A1B-E30C-45E8-8D2A-AA0B54A2F10A}" destId="{60774624-16FD-4A3C-BE9A-7403DB495597}" srcOrd="2" destOrd="0" presId="urn:microsoft.com/office/officeart/2005/8/layout/vList5"/>
    <dgm:cxn modelId="{E7A8FC7E-F38A-4F2A-8E69-8035B52AC7A6}" type="presParOf" srcId="{60774624-16FD-4A3C-BE9A-7403DB495597}" destId="{4A70954E-74ED-411A-938E-850EA0B376B2}" srcOrd="0" destOrd="0" presId="urn:microsoft.com/office/officeart/2005/8/layout/vList5"/>
    <dgm:cxn modelId="{2A21EDEE-AC50-48C7-A2CF-F36E7572B5F0}" type="presParOf" srcId="{AC393A1B-E30C-45E8-8D2A-AA0B54A2F10A}" destId="{D3F37709-1519-4BAE-BA1D-EDBE722D3C41}" srcOrd="3" destOrd="0" presId="urn:microsoft.com/office/officeart/2005/8/layout/vList5"/>
    <dgm:cxn modelId="{B07DF3E8-F469-4211-9D62-0D79F10C76EE}" type="presParOf" srcId="{AC393A1B-E30C-45E8-8D2A-AA0B54A2F10A}" destId="{C2503812-C8CB-48E9-B39A-9678ADC398F1}" srcOrd="4" destOrd="0" presId="urn:microsoft.com/office/officeart/2005/8/layout/vList5"/>
    <dgm:cxn modelId="{29A23057-18CA-4E86-B927-2C27250A64D4}" type="presParOf" srcId="{C2503812-C8CB-48E9-B39A-9678ADC398F1}" destId="{C0D34F4D-2AEA-4F30-AE45-1294FD560FF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DDBF8B-327B-403E-9891-3BA47F097588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5F527D-FF62-47E3-AE2D-3F05FAF0C1CA}">
      <dgm:prSet custT="1"/>
      <dgm:spPr/>
      <dgm:t>
        <a:bodyPr/>
        <a:lstStyle/>
        <a:p>
          <a:pPr rtl="0"/>
          <a:r>
            <a:rPr lang="ru-RU" sz="1600" dirty="0" err="1" smtClean="0"/>
            <a:t>Здатний</a:t>
          </a:r>
          <a:r>
            <a:rPr lang="ru-RU" sz="1600" dirty="0" smtClean="0"/>
            <a:t> </a:t>
          </a:r>
          <a:r>
            <a:rPr lang="ru-RU" sz="1600" dirty="0" err="1" smtClean="0"/>
            <a:t>знищувати</a:t>
          </a:r>
          <a:r>
            <a:rPr lang="ru-RU" sz="1600" dirty="0" smtClean="0"/>
            <a:t> 70-80% </a:t>
          </a:r>
          <a:r>
            <a:rPr lang="ru-RU" sz="1600" dirty="0" err="1" smtClean="0"/>
            <a:t>хвороботворних</a:t>
          </a:r>
          <a:r>
            <a:rPr lang="ru-RU" sz="1600" dirty="0" smtClean="0"/>
            <a:t> </a:t>
          </a:r>
          <a:r>
            <a:rPr lang="ru-RU" sz="1600" dirty="0" err="1" smtClean="0"/>
            <a:t>мікроорганізмів</a:t>
          </a:r>
          <a:endParaRPr lang="ru-RU" sz="1600" dirty="0"/>
        </a:p>
      </dgm:t>
    </dgm:pt>
    <dgm:pt modelId="{ECEFFD68-5B9E-49BD-BE26-DF889DA38B71}" type="parTrans" cxnId="{590A4A7D-5885-404B-8BEC-531A71BB006A}">
      <dgm:prSet/>
      <dgm:spPr/>
      <dgm:t>
        <a:bodyPr/>
        <a:lstStyle/>
        <a:p>
          <a:endParaRPr lang="ru-RU"/>
        </a:p>
      </dgm:t>
    </dgm:pt>
    <dgm:pt modelId="{D57699E5-B52A-4A62-94FA-CF6D4E6F3108}" type="sibTrans" cxnId="{590A4A7D-5885-404B-8BEC-531A71BB006A}">
      <dgm:prSet/>
      <dgm:spPr/>
      <dgm:t>
        <a:bodyPr/>
        <a:lstStyle/>
        <a:p>
          <a:endParaRPr lang="ru-RU"/>
        </a:p>
      </dgm:t>
    </dgm:pt>
    <dgm:pt modelId="{6F619B41-40A0-4B3B-A715-4DED5B82AA2D}">
      <dgm:prSet custT="1"/>
      <dgm:spPr/>
      <dgm:t>
        <a:bodyPr/>
        <a:lstStyle/>
        <a:p>
          <a:pPr rtl="0"/>
          <a:r>
            <a:rPr lang="ru-RU" sz="1600" dirty="0" err="1" smtClean="0"/>
            <a:t>Накопичує</a:t>
          </a:r>
          <a:r>
            <a:rPr lang="ru-RU" sz="1600" dirty="0" smtClean="0"/>
            <a:t> </a:t>
          </a:r>
          <a:r>
            <a:rPr lang="ru-RU" sz="1600" dirty="0" err="1" smtClean="0"/>
            <a:t>шкідлив</a:t>
          </a:r>
          <a:r>
            <a:rPr lang="uk-UA" sz="1600" dirty="0" smtClean="0"/>
            <a:t>і </a:t>
          </a:r>
          <a:r>
            <a:rPr lang="ru-RU" sz="1600" dirty="0" err="1" smtClean="0"/>
            <a:t>речовини</a:t>
          </a:r>
          <a:endParaRPr lang="ru-RU" sz="1600" dirty="0"/>
        </a:p>
      </dgm:t>
    </dgm:pt>
    <dgm:pt modelId="{BE212E1C-715E-435A-A660-632026E71EAD}" type="parTrans" cxnId="{65A873AA-AF6A-461F-9A3B-BF02DC4823A0}">
      <dgm:prSet/>
      <dgm:spPr/>
      <dgm:t>
        <a:bodyPr/>
        <a:lstStyle/>
        <a:p>
          <a:endParaRPr lang="ru-RU"/>
        </a:p>
      </dgm:t>
    </dgm:pt>
    <dgm:pt modelId="{68DA4B9A-12EC-4D8B-80C6-8A1DB8DC4AF3}" type="sibTrans" cxnId="{65A873AA-AF6A-461F-9A3B-BF02DC4823A0}">
      <dgm:prSet/>
      <dgm:spPr/>
      <dgm:t>
        <a:bodyPr/>
        <a:lstStyle/>
        <a:p>
          <a:endParaRPr lang="ru-RU"/>
        </a:p>
      </dgm:t>
    </dgm:pt>
    <dgm:pt modelId="{C37D3FCE-E94F-4992-A761-8CAA01855C95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1600" dirty="0" err="1" smtClean="0"/>
            <a:t>Повністю</a:t>
          </a:r>
          <a:r>
            <a:rPr lang="ru-RU" sz="1600" dirty="0" smtClean="0"/>
            <a:t>  </a:t>
          </a:r>
          <a:r>
            <a:rPr lang="ru-RU" sz="1600" dirty="0" err="1" smtClean="0"/>
            <a:t>знищує</a:t>
          </a:r>
          <a:r>
            <a:rPr lang="ru-RU" sz="1600" dirty="0" smtClean="0"/>
            <a:t> </a:t>
          </a:r>
          <a:r>
            <a:rPr lang="ru-RU" sz="1600" dirty="0" err="1" smtClean="0"/>
            <a:t>мікроби</a:t>
          </a:r>
          <a:r>
            <a:rPr lang="ru-RU" sz="1600" dirty="0" smtClean="0"/>
            <a:t> на 2 </a:t>
          </a:r>
          <a:r>
            <a:rPr lang="ru-RU" sz="1600" dirty="0" err="1" smtClean="0"/>
            <a:t>квадратних</a:t>
          </a:r>
          <a:r>
            <a:rPr lang="ru-RU" sz="1600" dirty="0" smtClean="0"/>
            <a:t> метрах</a:t>
          </a:r>
          <a:endParaRPr lang="ru-RU" sz="1600" dirty="0"/>
        </a:p>
      </dgm:t>
    </dgm:pt>
    <dgm:pt modelId="{8967C99E-1942-4703-B432-6923C16DEDC7}" type="parTrans" cxnId="{1ACF7A2E-BD46-471C-902C-BF22B4643477}">
      <dgm:prSet/>
      <dgm:spPr/>
      <dgm:t>
        <a:bodyPr/>
        <a:lstStyle/>
        <a:p>
          <a:endParaRPr lang="ru-RU"/>
        </a:p>
      </dgm:t>
    </dgm:pt>
    <dgm:pt modelId="{D23D5D7F-333B-4EFF-84B0-EC87155D4409}" type="sibTrans" cxnId="{1ACF7A2E-BD46-471C-902C-BF22B4643477}">
      <dgm:prSet/>
      <dgm:spPr>
        <a:solidFill>
          <a:srgbClr val="D43636"/>
        </a:solidFill>
      </dgm:spPr>
      <dgm:t>
        <a:bodyPr/>
        <a:lstStyle/>
        <a:p>
          <a:endParaRPr lang="ru-RU"/>
        </a:p>
      </dgm:t>
    </dgm:pt>
    <dgm:pt modelId="{44F0639B-3789-410C-84C7-459F4991449A}" type="pres">
      <dgm:prSet presAssocID="{A8DDBF8B-327B-403E-9891-3BA47F0975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3BE8C8-9470-452A-876B-E9E9C33B36CB}" type="pres">
      <dgm:prSet presAssocID="{525F527D-FF62-47E3-AE2D-3F05FAF0C1CA}" presName="node" presStyleLbl="node1" presStyleIdx="0" presStyleCnt="3" custRadScaleRad="86501" custRadScaleInc="-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3CF08-AFFD-48D2-83FA-4B0784831F0B}" type="pres">
      <dgm:prSet presAssocID="{D57699E5-B52A-4A62-94FA-CF6D4E6F310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662CE8C-4B1B-4C0E-8D4F-987A9509393D}" type="pres">
      <dgm:prSet presAssocID="{D57699E5-B52A-4A62-94FA-CF6D4E6F310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7F3CD91-E86B-4977-A777-FDBCD635EC30}" type="pres">
      <dgm:prSet presAssocID="{6F619B41-40A0-4B3B-A715-4DED5B82AA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D43CF-54E3-4619-8FD6-7D851A967852}" type="pres">
      <dgm:prSet presAssocID="{68DA4B9A-12EC-4D8B-80C6-8A1DB8DC4AF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913398E-8233-4DDF-8F50-CC72C789F986}" type="pres">
      <dgm:prSet presAssocID="{68DA4B9A-12EC-4D8B-80C6-8A1DB8DC4AF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2E28294-7F33-4061-8570-26150D20FC07}" type="pres">
      <dgm:prSet presAssocID="{C37D3FCE-E94F-4992-A761-8CAA01855C95}" presName="node" presStyleLbl="node1" presStyleIdx="2" presStyleCnt="3" custRadScaleRad="101032" custRadScaleInc="2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54061-5AE6-4B5C-A86D-06A3A444FDC1}" type="pres">
      <dgm:prSet presAssocID="{D23D5D7F-333B-4EFF-84B0-EC87155D440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4FC373B-1AED-4388-987F-B16CA74BEBE5}" type="pres">
      <dgm:prSet presAssocID="{D23D5D7F-333B-4EFF-84B0-EC87155D440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2B73246-2B74-4995-AD4C-710ACBEBF872}" type="presOf" srcId="{525F527D-FF62-47E3-AE2D-3F05FAF0C1CA}" destId="{633BE8C8-9470-452A-876B-E9E9C33B36CB}" srcOrd="0" destOrd="0" presId="urn:microsoft.com/office/officeart/2005/8/layout/cycle2"/>
    <dgm:cxn modelId="{D4B48FC1-B215-4F42-88C2-C29B4CEBBA78}" type="presOf" srcId="{D57699E5-B52A-4A62-94FA-CF6D4E6F3108}" destId="{B662CE8C-4B1B-4C0E-8D4F-987A9509393D}" srcOrd="1" destOrd="0" presId="urn:microsoft.com/office/officeart/2005/8/layout/cycle2"/>
    <dgm:cxn modelId="{E8DB4D18-8D04-470A-8F93-9076371AF39F}" type="presOf" srcId="{D23D5D7F-333B-4EFF-84B0-EC87155D4409}" destId="{76154061-5AE6-4B5C-A86D-06A3A444FDC1}" srcOrd="0" destOrd="0" presId="urn:microsoft.com/office/officeart/2005/8/layout/cycle2"/>
    <dgm:cxn modelId="{1A08FB2C-7EB3-4D61-8632-2A9417DF9DE0}" type="presOf" srcId="{D23D5D7F-333B-4EFF-84B0-EC87155D4409}" destId="{94FC373B-1AED-4388-987F-B16CA74BEBE5}" srcOrd="1" destOrd="0" presId="urn:microsoft.com/office/officeart/2005/8/layout/cycle2"/>
    <dgm:cxn modelId="{2774F50D-41EC-49C5-BF05-10D7382D789F}" type="presOf" srcId="{A8DDBF8B-327B-403E-9891-3BA47F097588}" destId="{44F0639B-3789-410C-84C7-459F4991449A}" srcOrd="0" destOrd="0" presId="urn:microsoft.com/office/officeart/2005/8/layout/cycle2"/>
    <dgm:cxn modelId="{65A873AA-AF6A-461F-9A3B-BF02DC4823A0}" srcId="{A8DDBF8B-327B-403E-9891-3BA47F097588}" destId="{6F619B41-40A0-4B3B-A715-4DED5B82AA2D}" srcOrd="1" destOrd="0" parTransId="{BE212E1C-715E-435A-A660-632026E71EAD}" sibTransId="{68DA4B9A-12EC-4D8B-80C6-8A1DB8DC4AF3}"/>
    <dgm:cxn modelId="{73E50376-32D1-4BA8-9CD4-5738D2D95ED5}" type="presOf" srcId="{C37D3FCE-E94F-4992-A761-8CAA01855C95}" destId="{C2E28294-7F33-4061-8570-26150D20FC07}" srcOrd="0" destOrd="0" presId="urn:microsoft.com/office/officeart/2005/8/layout/cycle2"/>
    <dgm:cxn modelId="{A4F0549B-D5C7-4B70-BFAE-D0CB9BA5EAF3}" type="presOf" srcId="{68DA4B9A-12EC-4D8B-80C6-8A1DB8DC4AF3}" destId="{7913398E-8233-4DDF-8F50-CC72C789F986}" srcOrd="1" destOrd="0" presId="urn:microsoft.com/office/officeart/2005/8/layout/cycle2"/>
    <dgm:cxn modelId="{370B40FA-22A2-453C-B0A9-59DED046C020}" type="presOf" srcId="{D57699E5-B52A-4A62-94FA-CF6D4E6F3108}" destId="{3DF3CF08-AFFD-48D2-83FA-4B0784831F0B}" srcOrd="0" destOrd="0" presId="urn:microsoft.com/office/officeart/2005/8/layout/cycle2"/>
    <dgm:cxn modelId="{6A3003B5-70E2-4197-AE7B-857B70568381}" type="presOf" srcId="{6F619B41-40A0-4B3B-A715-4DED5B82AA2D}" destId="{B7F3CD91-E86B-4977-A777-FDBCD635EC30}" srcOrd="0" destOrd="0" presId="urn:microsoft.com/office/officeart/2005/8/layout/cycle2"/>
    <dgm:cxn modelId="{1ACF7A2E-BD46-471C-902C-BF22B4643477}" srcId="{A8DDBF8B-327B-403E-9891-3BA47F097588}" destId="{C37D3FCE-E94F-4992-A761-8CAA01855C95}" srcOrd="2" destOrd="0" parTransId="{8967C99E-1942-4703-B432-6923C16DEDC7}" sibTransId="{D23D5D7F-333B-4EFF-84B0-EC87155D4409}"/>
    <dgm:cxn modelId="{590A4A7D-5885-404B-8BEC-531A71BB006A}" srcId="{A8DDBF8B-327B-403E-9891-3BA47F097588}" destId="{525F527D-FF62-47E3-AE2D-3F05FAF0C1CA}" srcOrd="0" destOrd="0" parTransId="{ECEFFD68-5B9E-49BD-BE26-DF889DA38B71}" sibTransId="{D57699E5-B52A-4A62-94FA-CF6D4E6F3108}"/>
    <dgm:cxn modelId="{863A04C8-80AD-48F3-8181-E86B1BE4F269}" type="presOf" srcId="{68DA4B9A-12EC-4D8B-80C6-8A1DB8DC4AF3}" destId="{74ED43CF-54E3-4619-8FD6-7D851A967852}" srcOrd="0" destOrd="0" presId="urn:microsoft.com/office/officeart/2005/8/layout/cycle2"/>
    <dgm:cxn modelId="{4DA55889-39A1-41D1-A6D3-38DD69AD6217}" type="presParOf" srcId="{44F0639B-3789-410C-84C7-459F4991449A}" destId="{633BE8C8-9470-452A-876B-E9E9C33B36CB}" srcOrd="0" destOrd="0" presId="urn:microsoft.com/office/officeart/2005/8/layout/cycle2"/>
    <dgm:cxn modelId="{ECAB31C5-0BCF-4782-9312-783C749419B5}" type="presParOf" srcId="{44F0639B-3789-410C-84C7-459F4991449A}" destId="{3DF3CF08-AFFD-48D2-83FA-4B0784831F0B}" srcOrd="1" destOrd="0" presId="urn:microsoft.com/office/officeart/2005/8/layout/cycle2"/>
    <dgm:cxn modelId="{2EBDBB16-FEE4-4194-AC96-5FF5EB2D28BE}" type="presParOf" srcId="{3DF3CF08-AFFD-48D2-83FA-4B0784831F0B}" destId="{B662CE8C-4B1B-4C0E-8D4F-987A9509393D}" srcOrd="0" destOrd="0" presId="urn:microsoft.com/office/officeart/2005/8/layout/cycle2"/>
    <dgm:cxn modelId="{3D96BF54-039F-4DC8-A0B5-3A38CD4DC6C0}" type="presParOf" srcId="{44F0639B-3789-410C-84C7-459F4991449A}" destId="{B7F3CD91-E86B-4977-A777-FDBCD635EC30}" srcOrd="2" destOrd="0" presId="urn:microsoft.com/office/officeart/2005/8/layout/cycle2"/>
    <dgm:cxn modelId="{D1D07C5C-DA89-4A44-AFBE-580E98BBA450}" type="presParOf" srcId="{44F0639B-3789-410C-84C7-459F4991449A}" destId="{74ED43CF-54E3-4619-8FD6-7D851A967852}" srcOrd="3" destOrd="0" presId="urn:microsoft.com/office/officeart/2005/8/layout/cycle2"/>
    <dgm:cxn modelId="{6EA68251-5047-4D68-92EB-2BF8F26B02F9}" type="presParOf" srcId="{74ED43CF-54E3-4619-8FD6-7D851A967852}" destId="{7913398E-8233-4DDF-8F50-CC72C789F986}" srcOrd="0" destOrd="0" presId="urn:microsoft.com/office/officeart/2005/8/layout/cycle2"/>
    <dgm:cxn modelId="{16AD77F2-0754-4780-911A-F5468705B02A}" type="presParOf" srcId="{44F0639B-3789-410C-84C7-459F4991449A}" destId="{C2E28294-7F33-4061-8570-26150D20FC07}" srcOrd="4" destOrd="0" presId="urn:microsoft.com/office/officeart/2005/8/layout/cycle2"/>
    <dgm:cxn modelId="{5974B94C-5F50-4186-8E39-FB912BF7504E}" type="presParOf" srcId="{44F0639B-3789-410C-84C7-459F4991449A}" destId="{76154061-5AE6-4B5C-A86D-06A3A444FDC1}" srcOrd="5" destOrd="0" presId="urn:microsoft.com/office/officeart/2005/8/layout/cycle2"/>
    <dgm:cxn modelId="{52EDA836-4725-42D2-B52B-A9BB50199803}" type="presParOf" srcId="{76154061-5AE6-4B5C-A86D-06A3A444FDC1}" destId="{94FC373B-1AED-4388-987F-B16CA74BEB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D554C1-CF8C-428B-85B7-04D8D7726DB0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DC1DC1C-BEA0-49B8-A528-92222B5152ED}">
      <dgm:prSet/>
      <dgm:spPr/>
      <dgm:t>
        <a:bodyPr/>
        <a:lstStyle/>
        <a:p>
          <a:pPr rtl="0"/>
          <a:r>
            <a:rPr lang="ru-RU" b="1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Драцени</a:t>
          </a:r>
          <a:r>
            <a:rPr lang="ru-RU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добре </a:t>
          </a:r>
          <a:r>
            <a:rPr lang="ru-RU" b="1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фільтрують</a:t>
          </a:r>
          <a:r>
            <a:rPr lang="ru-RU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та  </a:t>
          </a:r>
          <a:r>
            <a:rPr lang="ru-RU" b="1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очищають</a:t>
          </a:r>
          <a:r>
            <a:rPr lang="ru-RU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b="1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повітря</a:t>
          </a:r>
          <a:r>
            <a:rPr lang="ru-RU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b="1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від</a:t>
          </a:r>
          <a:r>
            <a:rPr lang="ru-RU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b="1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шкідливих</a:t>
          </a:r>
          <a:r>
            <a:rPr lang="ru-RU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b="1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речовин</a:t>
          </a:r>
          <a:r>
            <a:rPr lang="ru-RU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. </a:t>
          </a:r>
          <a:endParaRPr lang="ru-RU" b="1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14B37AE4-B2FD-411D-95B9-ACE26E5D9E92}" type="sibTrans" cxnId="{CCC38685-0E5B-4B9E-AE9D-E9E2E001992F}">
      <dgm:prSet/>
      <dgm:spPr/>
      <dgm:t>
        <a:bodyPr/>
        <a:lstStyle/>
        <a:p>
          <a:endParaRPr lang="ru-RU"/>
        </a:p>
      </dgm:t>
    </dgm:pt>
    <dgm:pt modelId="{A19424AC-6E70-4484-B618-3112F6BA7D44}" type="parTrans" cxnId="{CCC38685-0E5B-4B9E-AE9D-E9E2E001992F}">
      <dgm:prSet/>
      <dgm:spPr/>
      <dgm:t>
        <a:bodyPr/>
        <a:lstStyle/>
        <a:p>
          <a:endParaRPr lang="ru-RU"/>
        </a:p>
      </dgm:t>
    </dgm:pt>
    <dgm:pt modelId="{298B511A-84F0-4673-B7F5-7DF33A2FD81A}">
      <dgm:prSet/>
      <dgm:spPr/>
      <dgm:t>
        <a:bodyPr/>
        <a:lstStyle/>
        <a:p>
          <a:r>
            <a:rPr lang="ru-RU" b="1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Зволожують</a:t>
          </a:r>
          <a:r>
            <a:rPr lang="ru-RU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b="1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повітря</a:t>
          </a:r>
          <a:endParaRPr lang="ru-RU" b="1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F0890993-FC1A-44EF-94BB-FED83C455E26}" type="sibTrans" cxnId="{100A1C54-258B-4021-9933-D27F44F87346}">
      <dgm:prSet/>
      <dgm:spPr/>
      <dgm:t>
        <a:bodyPr/>
        <a:lstStyle/>
        <a:p>
          <a:endParaRPr lang="ru-RU"/>
        </a:p>
      </dgm:t>
    </dgm:pt>
    <dgm:pt modelId="{EC5D6D3A-16C5-4987-83E9-AC0CA40699BF}" type="parTrans" cxnId="{100A1C54-258B-4021-9933-D27F44F87346}">
      <dgm:prSet/>
      <dgm:spPr/>
      <dgm:t>
        <a:bodyPr/>
        <a:lstStyle/>
        <a:p>
          <a:endParaRPr lang="ru-RU"/>
        </a:p>
      </dgm:t>
    </dgm:pt>
    <dgm:pt modelId="{0820FD31-0AFB-482E-B33A-231C6DD0F7C8}" type="pres">
      <dgm:prSet presAssocID="{FBD554C1-CF8C-428B-85B7-04D8D7726D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7BF85-209C-484C-8D96-F46F10540D73}" type="pres">
      <dgm:prSet presAssocID="{FDC1DC1C-BEA0-49B8-A528-92222B5152ED}" presName="node" presStyleLbl="node1" presStyleIdx="0" presStyleCnt="2" custLinFactNeighborX="14076" custLinFactNeighborY="-55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98352-B44D-4D13-8453-F21003C55222}" type="pres">
      <dgm:prSet presAssocID="{14B37AE4-B2FD-411D-95B9-ACE26E5D9E92}" presName="sibTrans" presStyleLbl="sibTrans2D1" presStyleIdx="0" presStyleCnt="1" custFlipHor="0" custScaleX="27001" custLinFactX="1103336" custLinFactY="123651" custLinFactNeighborX="1200000" custLinFactNeighborY="200000"/>
      <dgm:spPr/>
      <dgm:t>
        <a:bodyPr/>
        <a:lstStyle/>
        <a:p>
          <a:endParaRPr lang="ru-RU"/>
        </a:p>
      </dgm:t>
    </dgm:pt>
    <dgm:pt modelId="{3D28AA1F-5DC4-4C86-94A2-DC6374E70C3C}" type="pres">
      <dgm:prSet presAssocID="{14B37AE4-B2FD-411D-95B9-ACE26E5D9E9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7E53D66-3DAF-4D3B-A844-4A6CD8F9A86E}" type="pres">
      <dgm:prSet presAssocID="{298B511A-84F0-4673-B7F5-7DF33A2FD81A}" presName="node" presStyleLbl="node1" presStyleIdx="1" presStyleCnt="2" custLinFactX="-25924" custLinFactNeighborX="-100000" custLinFactNeighborY="5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A8634E-4390-4444-86F3-39EA115DF40D}" type="presOf" srcId="{298B511A-84F0-4673-B7F5-7DF33A2FD81A}" destId="{67E53D66-3DAF-4D3B-A844-4A6CD8F9A86E}" srcOrd="0" destOrd="0" presId="urn:microsoft.com/office/officeart/2005/8/layout/process5"/>
    <dgm:cxn modelId="{CCC38685-0E5B-4B9E-AE9D-E9E2E001992F}" srcId="{FBD554C1-CF8C-428B-85B7-04D8D7726DB0}" destId="{FDC1DC1C-BEA0-49B8-A528-92222B5152ED}" srcOrd="0" destOrd="0" parTransId="{A19424AC-6E70-4484-B618-3112F6BA7D44}" sibTransId="{14B37AE4-B2FD-411D-95B9-ACE26E5D9E92}"/>
    <dgm:cxn modelId="{CA1FEEBE-7220-4F85-B675-6A5DADE70D64}" type="presOf" srcId="{14B37AE4-B2FD-411D-95B9-ACE26E5D9E92}" destId="{3D28AA1F-5DC4-4C86-94A2-DC6374E70C3C}" srcOrd="1" destOrd="0" presId="urn:microsoft.com/office/officeart/2005/8/layout/process5"/>
    <dgm:cxn modelId="{D20810FA-B277-49F1-99F3-180BA9123EB0}" type="presOf" srcId="{14B37AE4-B2FD-411D-95B9-ACE26E5D9E92}" destId="{C5E98352-B44D-4D13-8453-F21003C55222}" srcOrd="0" destOrd="0" presId="urn:microsoft.com/office/officeart/2005/8/layout/process5"/>
    <dgm:cxn modelId="{B98B97B6-ABBE-4D39-95CB-3B0F9DD5CC35}" type="presOf" srcId="{FBD554C1-CF8C-428B-85B7-04D8D7726DB0}" destId="{0820FD31-0AFB-482E-B33A-231C6DD0F7C8}" srcOrd="0" destOrd="0" presId="urn:microsoft.com/office/officeart/2005/8/layout/process5"/>
    <dgm:cxn modelId="{D75A0514-168C-497E-9595-0A3E5DF956C3}" type="presOf" srcId="{FDC1DC1C-BEA0-49B8-A528-92222B5152ED}" destId="{8F37BF85-209C-484C-8D96-F46F10540D73}" srcOrd="0" destOrd="0" presId="urn:microsoft.com/office/officeart/2005/8/layout/process5"/>
    <dgm:cxn modelId="{100A1C54-258B-4021-9933-D27F44F87346}" srcId="{FBD554C1-CF8C-428B-85B7-04D8D7726DB0}" destId="{298B511A-84F0-4673-B7F5-7DF33A2FD81A}" srcOrd="1" destOrd="0" parTransId="{EC5D6D3A-16C5-4987-83E9-AC0CA40699BF}" sibTransId="{F0890993-FC1A-44EF-94BB-FED83C455E26}"/>
    <dgm:cxn modelId="{6FDC62BA-3D9F-4D03-88F5-62B210BD646C}" type="presParOf" srcId="{0820FD31-0AFB-482E-B33A-231C6DD0F7C8}" destId="{8F37BF85-209C-484C-8D96-F46F10540D73}" srcOrd="0" destOrd="0" presId="urn:microsoft.com/office/officeart/2005/8/layout/process5"/>
    <dgm:cxn modelId="{81994B78-1543-471C-8374-B6F950849E79}" type="presParOf" srcId="{0820FD31-0AFB-482E-B33A-231C6DD0F7C8}" destId="{C5E98352-B44D-4D13-8453-F21003C55222}" srcOrd="1" destOrd="0" presId="urn:microsoft.com/office/officeart/2005/8/layout/process5"/>
    <dgm:cxn modelId="{2D85E088-9716-418D-B531-C6E5E506546B}" type="presParOf" srcId="{C5E98352-B44D-4D13-8453-F21003C55222}" destId="{3D28AA1F-5DC4-4C86-94A2-DC6374E70C3C}" srcOrd="0" destOrd="0" presId="urn:microsoft.com/office/officeart/2005/8/layout/process5"/>
    <dgm:cxn modelId="{74D61E4F-BB21-4D1C-BBC9-BE84BF1D1C13}" type="presParOf" srcId="{0820FD31-0AFB-482E-B33A-231C6DD0F7C8}" destId="{67E53D66-3DAF-4D3B-A844-4A6CD8F9A86E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55AAFC-5FEC-4A4C-8293-1A6B376B726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DA6B130-C6DE-4D13-A567-9F39684E969A}">
      <dgm:prSet/>
      <dgm:spPr/>
      <dgm:t>
        <a:bodyPr/>
        <a:lstStyle/>
        <a:p>
          <a:pPr rtl="0"/>
          <a:r>
            <a:rPr lang="uk-UA" b="0" dirty="0" smtClean="0"/>
            <a:t>Герань зволожує повітря.</a:t>
          </a:r>
          <a:endParaRPr lang="ru-RU" dirty="0"/>
        </a:p>
      </dgm:t>
    </dgm:pt>
    <dgm:pt modelId="{CC29D1F3-1BCA-47EE-826D-9B601F07936F}" type="parTrans" cxnId="{500BA8AC-C862-453C-920C-AD61F5891DBD}">
      <dgm:prSet/>
      <dgm:spPr/>
      <dgm:t>
        <a:bodyPr/>
        <a:lstStyle/>
        <a:p>
          <a:endParaRPr lang="ru-RU"/>
        </a:p>
      </dgm:t>
    </dgm:pt>
    <dgm:pt modelId="{3679D242-26FA-493C-9613-1596118CA7DC}" type="sibTrans" cxnId="{500BA8AC-C862-453C-920C-AD61F5891DBD}">
      <dgm:prSet/>
      <dgm:spPr/>
      <dgm:t>
        <a:bodyPr/>
        <a:lstStyle/>
        <a:p>
          <a:endParaRPr lang="ru-RU"/>
        </a:p>
      </dgm:t>
    </dgm:pt>
    <dgm:pt modelId="{D3E9D269-F7E8-4203-9FDB-A334CFFAD148}">
      <dgm:prSet/>
      <dgm:spPr/>
      <dgm:t>
        <a:bodyPr/>
        <a:lstStyle/>
        <a:p>
          <a:pPr rtl="0"/>
          <a:r>
            <a:rPr lang="uk-UA" b="0" dirty="0" smtClean="0"/>
            <a:t>Здатна м</a:t>
          </a:r>
          <a:r>
            <a:rPr lang="en-US" b="0" dirty="0" smtClean="0"/>
            <a:t>’</a:t>
          </a:r>
          <a:r>
            <a:rPr lang="uk-UA" b="0" dirty="0" err="1" smtClean="0"/>
            <a:t>яко</a:t>
          </a:r>
          <a:r>
            <a:rPr lang="uk-UA" b="0" dirty="0" smtClean="0"/>
            <a:t> знімати головний біль.</a:t>
          </a:r>
          <a:endParaRPr lang="ru-RU" dirty="0"/>
        </a:p>
      </dgm:t>
    </dgm:pt>
    <dgm:pt modelId="{C78EAE33-369F-4965-9271-50C3B722F927}" type="parTrans" cxnId="{A62866E0-5EAC-46B1-997D-E3AB60E40546}">
      <dgm:prSet/>
      <dgm:spPr/>
      <dgm:t>
        <a:bodyPr/>
        <a:lstStyle/>
        <a:p>
          <a:endParaRPr lang="ru-RU"/>
        </a:p>
      </dgm:t>
    </dgm:pt>
    <dgm:pt modelId="{CDD55037-7941-447F-9E91-BF1B52928C68}" type="sibTrans" cxnId="{A62866E0-5EAC-46B1-997D-E3AB60E40546}">
      <dgm:prSet/>
      <dgm:spPr/>
      <dgm:t>
        <a:bodyPr/>
        <a:lstStyle/>
        <a:p>
          <a:endParaRPr lang="ru-RU"/>
        </a:p>
      </dgm:t>
    </dgm:pt>
    <dgm:pt modelId="{8E5D7162-E451-4DF8-83AF-6EEE96C26694}">
      <dgm:prSet/>
      <dgm:spPr/>
      <dgm:t>
        <a:bodyPr/>
        <a:lstStyle/>
        <a:p>
          <a:pPr rtl="0"/>
          <a:r>
            <a:rPr lang="uk-UA" b="0" dirty="0" smtClean="0"/>
            <a:t>Є гарним фільтром повітря,поглинає викиди заводів та інші шкідливі хімічні елементи.</a:t>
          </a:r>
          <a:endParaRPr lang="ru-RU" dirty="0"/>
        </a:p>
      </dgm:t>
    </dgm:pt>
    <dgm:pt modelId="{7E3C5876-67D9-444E-A7B4-137387888DB5}" type="parTrans" cxnId="{13B93451-E1C4-4B99-BE7D-347ACFE265E6}">
      <dgm:prSet/>
      <dgm:spPr/>
      <dgm:t>
        <a:bodyPr/>
        <a:lstStyle/>
        <a:p>
          <a:endParaRPr lang="ru-RU"/>
        </a:p>
      </dgm:t>
    </dgm:pt>
    <dgm:pt modelId="{BE793F07-ED0F-470D-B60C-D5AC579A1CE4}" type="sibTrans" cxnId="{13B93451-E1C4-4B99-BE7D-347ACFE265E6}">
      <dgm:prSet/>
      <dgm:spPr/>
      <dgm:t>
        <a:bodyPr/>
        <a:lstStyle/>
        <a:p>
          <a:endParaRPr lang="ru-RU"/>
        </a:p>
      </dgm:t>
    </dgm:pt>
    <dgm:pt modelId="{3C54E5D5-1444-4250-BD6A-57D03744C40F}" type="pres">
      <dgm:prSet presAssocID="{EF55AAFC-5FEC-4A4C-8293-1A6B376B72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3AB3B-9DD4-4DEF-AD44-1B2FCAA37BBC}" type="pres">
      <dgm:prSet presAssocID="{FDA6B130-C6DE-4D13-A567-9F39684E969A}" presName="linNode" presStyleCnt="0"/>
      <dgm:spPr/>
    </dgm:pt>
    <dgm:pt modelId="{E0C2E5A9-E61C-42C6-9640-873616F8268C}" type="pres">
      <dgm:prSet presAssocID="{FDA6B130-C6DE-4D13-A567-9F39684E969A}" presName="parentText" presStyleLbl="node1" presStyleIdx="0" presStyleCnt="3" custLinFactNeighborX="-76337" custLinFactNeighborY="116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01E66-1CEA-4130-839D-EB3232365CE3}" type="pres">
      <dgm:prSet presAssocID="{3679D242-26FA-493C-9613-1596118CA7DC}" presName="sp" presStyleCnt="0"/>
      <dgm:spPr/>
    </dgm:pt>
    <dgm:pt modelId="{FB60CD63-E556-42DD-BEFF-1065F4AEF1A8}" type="pres">
      <dgm:prSet presAssocID="{D3E9D269-F7E8-4203-9FDB-A334CFFAD148}" presName="linNode" presStyleCnt="0"/>
      <dgm:spPr/>
    </dgm:pt>
    <dgm:pt modelId="{F527981C-0C25-40D1-A8D5-F00DCEBC55E4}" type="pres">
      <dgm:prSet presAssocID="{D3E9D269-F7E8-4203-9FDB-A334CFFAD148}" presName="parentText" presStyleLbl="node1" presStyleIdx="1" presStyleCnt="3" custLinFactNeighborX="-76337" custLinFactNeighborY="7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14DCE-AB91-41EF-97E6-62698783665B}" type="pres">
      <dgm:prSet presAssocID="{CDD55037-7941-447F-9E91-BF1B52928C68}" presName="sp" presStyleCnt="0"/>
      <dgm:spPr/>
    </dgm:pt>
    <dgm:pt modelId="{90B27CDE-B093-4B0A-8D81-19D87063920C}" type="pres">
      <dgm:prSet presAssocID="{8E5D7162-E451-4DF8-83AF-6EEE96C26694}" presName="linNode" presStyleCnt="0"/>
      <dgm:spPr/>
    </dgm:pt>
    <dgm:pt modelId="{1C3AD644-47AC-43AD-8368-C44EE3E4E645}" type="pres">
      <dgm:prSet presAssocID="{8E5D7162-E451-4DF8-83AF-6EEE96C26694}" presName="parentText" presStyleLbl="node1" presStyleIdx="2" presStyleCnt="3" custLinFactNeighborX="-76767" custLinFactNeighborY="-27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866E0-5EAC-46B1-997D-E3AB60E40546}" srcId="{EF55AAFC-5FEC-4A4C-8293-1A6B376B7269}" destId="{D3E9D269-F7E8-4203-9FDB-A334CFFAD148}" srcOrd="1" destOrd="0" parTransId="{C78EAE33-369F-4965-9271-50C3B722F927}" sibTransId="{CDD55037-7941-447F-9E91-BF1B52928C68}"/>
    <dgm:cxn modelId="{414DB420-7C87-4C7C-BE21-816359A819DF}" type="presOf" srcId="{D3E9D269-F7E8-4203-9FDB-A334CFFAD148}" destId="{F527981C-0C25-40D1-A8D5-F00DCEBC55E4}" srcOrd="0" destOrd="0" presId="urn:microsoft.com/office/officeart/2005/8/layout/vList5"/>
    <dgm:cxn modelId="{14BAC7F5-6AC3-4230-A3B9-D7E1D3A79E72}" type="presOf" srcId="{FDA6B130-C6DE-4D13-A567-9F39684E969A}" destId="{E0C2E5A9-E61C-42C6-9640-873616F8268C}" srcOrd="0" destOrd="0" presId="urn:microsoft.com/office/officeart/2005/8/layout/vList5"/>
    <dgm:cxn modelId="{F345BC31-05EE-4705-958A-9EF3B5052F01}" type="presOf" srcId="{EF55AAFC-5FEC-4A4C-8293-1A6B376B7269}" destId="{3C54E5D5-1444-4250-BD6A-57D03744C40F}" srcOrd="0" destOrd="0" presId="urn:microsoft.com/office/officeart/2005/8/layout/vList5"/>
    <dgm:cxn modelId="{13B93451-E1C4-4B99-BE7D-347ACFE265E6}" srcId="{EF55AAFC-5FEC-4A4C-8293-1A6B376B7269}" destId="{8E5D7162-E451-4DF8-83AF-6EEE96C26694}" srcOrd="2" destOrd="0" parTransId="{7E3C5876-67D9-444E-A7B4-137387888DB5}" sibTransId="{BE793F07-ED0F-470D-B60C-D5AC579A1CE4}"/>
    <dgm:cxn modelId="{500BA8AC-C862-453C-920C-AD61F5891DBD}" srcId="{EF55AAFC-5FEC-4A4C-8293-1A6B376B7269}" destId="{FDA6B130-C6DE-4D13-A567-9F39684E969A}" srcOrd="0" destOrd="0" parTransId="{CC29D1F3-1BCA-47EE-826D-9B601F07936F}" sibTransId="{3679D242-26FA-493C-9613-1596118CA7DC}"/>
    <dgm:cxn modelId="{10AA1295-2CFF-4D55-95FE-77AA9018930A}" type="presOf" srcId="{8E5D7162-E451-4DF8-83AF-6EEE96C26694}" destId="{1C3AD644-47AC-43AD-8368-C44EE3E4E645}" srcOrd="0" destOrd="0" presId="urn:microsoft.com/office/officeart/2005/8/layout/vList5"/>
    <dgm:cxn modelId="{BE194431-D947-40B3-8DAF-065FDEB8D7EB}" type="presParOf" srcId="{3C54E5D5-1444-4250-BD6A-57D03744C40F}" destId="{0823AB3B-9DD4-4DEF-AD44-1B2FCAA37BBC}" srcOrd="0" destOrd="0" presId="urn:microsoft.com/office/officeart/2005/8/layout/vList5"/>
    <dgm:cxn modelId="{D93AE388-3ADD-4C3F-80E3-2A93D66F4842}" type="presParOf" srcId="{0823AB3B-9DD4-4DEF-AD44-1B2FCAA37BBC}" destId="{E0C2E5A9-E61C-42C6-9640-873616F8268C}" srcOrd="0" destOrd="0" presId="urn:microsoft.com/office/officeart/2005/8/layout/vList5"/>
    <dgm:cxn modelId="{DF81574A-826D-48CE-BE40-36BA21ABAD90}" type="presParOf" srcId="{3C54E5D5-1444-4250-BD6A-57D03744C40F}" destId="{FBF01E66-1CEA-4130-839D-EB3232365CE3}" srcOrd="1" destOrd="0" presId="urn:microsoft.com/office/officeart/2005/8/layout/vList5"/>
    <dgm:cxn modelId="{02DA7C39-7A29-4C4A-8648-14D9D85D0B59}" type="presParOf" srcId="{3C54E5D5-1444-4250-BD6A-57D03744C40F}" destId="{FB60CD63-E556-42DD-BEFF-1065F4AEF1A8}" srcOrd="2" destOrd="0" presId="urn:microsoft.com/office/officeart/2005/8/layout/vList5"/>
    <dgm:cxn modelId="{2FA221C6-1DAB-4F59-AD49-9EEBDF114871}" type="presParOf" srcId="{FB60CD63-E556-42DD-BEFF-1065F4AEF1A8}" destId="{F527981C-0C25-40D1-A8D5-F00DCEBC55E4}" srcOrd="0" destOrd="0" presId="urn:microsoft.com/office/officeart/2005/8/layout/vList5"/>
    <dgm:cxn modelId="{F2B1CBD9-CB91-4D43-A40D-1563D4060513}" type="presParOf" srcId="{3C54E5D5-1444-4250-BD6A-57D03744C40F}" destId="{B4A14DCE-AB91-41EF-97E6-62698783665B}" srcOrd="3" destOrd="0" presId="urn:microsoft.com/office/officeart/2005/8/layout/vList5"/>
    <dgm:cxn modelId="{3F946D38-D755-4997-A2A2-8D239CD986FE}" type="presParOf" srcId="{3C54E5D5-1444-4250-BD6A-57D03744C40F}" destId="{90B27CDE-B093-4B0A-8D81-19D87063920C}" srcOrd="4" destOrd="0" presId="urn:microsoft.com/office/officeart/2005/8/layout/vList5"/>
    <dgm:cxn modelId="{02DA2BFA-62F4-45F0-AD21-836CF4D7A04A}" type="presParOf" srcId="{90B27CDE-B093-4B0A-8D81-19D87063920C}" destId="{1C3AD644-47AC-43AD-8368-C44EE3E4E6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1A5B2C-8A76-464F-A6B8-5B86A5FBFF2D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608F34-23B4-4AAD-955A-F77FB1F643D3}">
      <dgm:prSet/>
      <dgm:spPr/>
      <dgm:t>
        <a:bodyPr/>
        <a:lstStyle/>
        <a:p>
          <a:pPr rtl="0"/>
          <a:r>
            <a:rPr lang="uk-UA" dirty="0" smtClean="0"/>
            <a:t>За результатами опитування, можна зробити висновок, що молодша школа потребує точного пояснювання  та  отримання </a:t>
          </a:r>
          <a:r>
            <a:rPr lang="uk-UA" dirty="0" err="1" smtClean="0"/>
            <a:t>майстер-</a:t>
          </a:r>
          <a:r>
            <a:rPr lang="uk-UA" dirty="0" smtClean="0"/>
            <a:t> класу по догляду за рослинами та їх пересаджуванням. Наступні кроки моєї роботи:</a:t>
          </a:r>
          <a:endParaRPr lang="ru-RU" dirty="0"/>
        </a:p>
      </dgm:t>
    </dgm:pt>
    <dgm:pt modelId="{F7E2CF14-F10A-4809-B69A-5153D0A74355}" type="parTrans" cxnId="{7FE5B50F-4B5D-44D8-A60D-CFCD48A5AA1A}">
      <dgm:prSet/>
      <dgm:spPr/>
      <dgm:t>
        <a:bodyPr/>
        <a:lstStyle/>
        <a:p>
          <a:endParaRPr lang="ru-RU"/>
        </a:p>
      </dgm:t>
    </dgm:pt>
    <dgm:pt modelId="{27986C04-C8BB-4BCE-A82E-CB39C2D56D75}" type="sibTrans" cxnId="{7FE5B50F-4B5D-44D8-A60D-CFCD48A5AA1A}">
      <dgm:prSet/>
      <dgm:spPr/>
      <dgm:t>
        <a:bodyPr/>
        <a:lstStyle/>
        <a:p>
          <a:endParaRPr lang="ru-RU"/>
        </a:p>
      </dgm:t>
    </dgm:pt>
    <dgm:pt modelId="{A6F3FD8C-6646-458A-91BD-8CE93FA4B131}">
      <dgm:prSet/>
      <dgm:spPr/>
      <dgm:t>
        <a:bodyPr/>
        <a:lstStyle/>
        <a:p>
          <a:pPr rtl="0"/>
          <a:r>
            <a:rPr lang="uk-UA" dirty="0" smtClean="0"/>
            <a:t>Майстер-клас по пересаджуванню кімнатних  квітів</a:t>
          </a:r>
          <a:endParaRPr lang="ru-RU" dirty="0"/>
        </a:p>
      </dgm:t>
    </dgm:pt>
    <dgm:pt modelId="{235F959B-CDCB-435D-B934-B50369893B99}" type="parTrans" cxnId="{38C65B3F-92D2-479F-B0EC-F5A63B7602C1}">
      <dgm:prSet/>
      <dgm:spPr/>
      <dgm:t>
        <a:bodyPr/>
        <a:lstStyle/>
        <a:p>
          <a:endParaRPr lang="ru-RU"/>
        </a:p>
      </dgm:t>
    </dgm:pt>
    <dgm:pt modelId="{03B8E187-6678-448B-8E66-30B775E2801A}" type="sibTrans" cxnId="{38C65B3F-92D2-479F-B0EC-F5A63B7602C1}">
      <dgm:prSet/>
      <dgm:spPr/>
      <dgm:t>
        <a:bodyPr/>
        <a:lstStyle/>
        <a:p>
          <a:endParaRPr lang="ru-RU"/>
        </a:p>
      </dgm:t>
    </dgm:pt>
    <dgm:pt modelId="{6AF7171F-29F6-423E-8084-D0A77B2C1CD9}">
      <dgm:prSet/>
      <dgm:spPr/>
      <dgm:t>
        <a:bodyPr/>
        <a:lstStyle/>
        <a:p>
          <a:pPr rtl="0"/>
          <a:r>
            <a:rPr lang="uk-UA" dirty="0" smtClean="0"/>
            <a:t>Проведення консультації з догляду за рослинами</a:t>
          </a:r>
          <a:endParaRPr lang="ru-RU" dirty="0"/>
        </a:p>
      </dgm:t>
    </dgm:pt>
    <dgm:pt modelId="{11E1D060-954F-4260-B48A-0F80230D3842}" type="parTrans" cxnId="{527029FD-9456-4C4C-8BF1-518BDAB85CE0}">
      <dgm:prSet/>
      <dgm:spPr/>
      <dgm:t>
        <a:bodyPr/>
        <a:lstStyle/>
        <a:p>
          <a:endParaRPr lang="ru-RU"/>
        </a:p>
      </dgm:t>
    </dgm:pt>
    <dgm:pt modelId="{910DC0C0-F4A2-4583-A282-FF93134C5851}" type="sibTrans" cxnId="{527029FD-9456-4C4C-8BF1-518BDAB85CE0}">
      <dgm:prSet/>
      <dgm:spPr/>
      <dgm:t>
        <a:bodyPr/>
        <a:lstStyle/>
        <a:p>
          <a:endParaRPr lang="ru-RU"/>
        </a:p>
      </dgm:t>
    </dgm:pt>
    <dgm:pt modelId="{826E0445-5AEF-4756-A272-16DFB1F4C053}" type="pres">
      <dgm:prSet presAssocID="{A11A5B2C-8A76-464F-A6B8-5B86A5FBFF2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67599E-B756-4F52-B7E8-3EBB42078177}" type="pres">
      <dgm:prSet presAssocID="{F7608F34-23B4-4AAD-955A-F77FB1F643D3}" presName="circle1" presStyleLbl="node1" presStyleIdx="0" presStyleCnt="3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323D1B0-0CF0-4EE1-ABC6-C8C10E4F7900}" type="pres">
      <dgm:prSet presAssocID="{F7608F34-23B4-4AAD-955A-F77FB1F643D3}" presName="space" presStyleCnt="0"/>
      <dgm:spPr/>
    </dgm:pt>
    <dgm:pt modelId="{9917A997-268F-4024-8EC5-FD9FBACCAB20}" type="pres">
      <dgm:prSet presAssocID="{F7608F34-23B4-4AAD-955A-F77FB1F643D3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C7845827-8DEB-4E15-A203-F93A8B012E4C}" type="pres">
      <dgm:prSet presAssocID="{A6F3FD8C-6646-458A-91BD-8CE93FA4B131}" presName="vertSpace2" presStyleLbl="node1" presStyleIdx="0" presStyleCnt="3"/>
      <dgm:spPr/>
    </dgm:pt>
    <dgm:pt modelId="{D6DD1420-4D36-48A9-9992-72B87193B3A4}" type="pres">
      <dgm:prSet presAssocID="{A6F3FD8C-6646-458A-91BD-8CE93FA4B131}" presName="circle2" presStyleLbl="node1" presStyleIdx="1" presStyleCnt="3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3F7AEEF-7221-40D7-A30E-980753B49BC3}" type="pres">
      <dgm:prSet presAssocID="{A6F3FD8C-6646-458A-91BD-8CE93FA4B131}" presName="rect2" presStyleLbl="alignAcc1" presStyleIdx="1" presStyleCnt="3"/>
      <dgm:spPr/>
      <dgm:t>
        <a:bodyPr/>
        <a:lstStyle/>
        <a:p>
          <a:endParaRPr lang="ru-RU"/>
        </a:p>
      </dgm:t>
    </dgm:pt>
    <dgm:pt modelId="{8EEE0E9B-3B93-4F55-BD74-ABC0972E3A72}" type="pres">
      <dgm:prSet presAssocID="{6AF7171F-29F6-423E-8084-D0A77B2C1CD9}" presName="vertSpace3" presStyleLbl="node1" presStyleIdx="1" presStyleCnt="3"/>
      <dgm:spPr/>
    </dgm:pt>
    <dgm:pt modelId="{F2701826-7F01-4583-98E5-4FFDE3396A11}" type="pres">
      <dgm:prSet presAssocID="{6AF7171F-29F6-423E-8084-D0A77B2C1CD9}" presName="circle3" presStyleLbl="node1" presStyleIdx="2" presStyleCnt="3"/>
      <dgm:spPr/>
    </dgm:pt>
    <dgm:pt modelId="{CCFB234D-B5CD-4C72-9A5C-385271C0C008}" type="pres">
      <dgm:prSet presAssocID="{6AF7171F-29F6-423E-8084-D0A77B2C1CD9}" presName="rect3" presStyleLbl="alignAcc1" presStyleIdx="2" presStyleCnt="3"/>
      <dgm:spPr/>
      <dgm:t>
        <a:bodyPr/>
        <a:lstStyle/>
        <a:p>
          <a:endParaRPr lang="ru-RU"/>
        </a:p>
      </dgm:t>
    </dgm:pt>
    <dgm:pt modelId="{1D8D8800-B718-4B5E-BBF3-D80F91CCCC11}" type="pres">
      <dgm:prSet presAssocID="{F7608F34-23B4-4AAD-955A-F77FB1F643D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B9DCD-0DA5-4A39-9E1C-91D96712AD4A}" type="pres">
      <dgm:prSet presAssocID="{A6F3FD8C-6646-458A-91BD-8CE93FA4B13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8D7CF-182D-473C-8A12-2FA039C3529A}" type="pres">
      <dgm:prSet presAssocID="{6AF7171F-29F6-423E-8084-D0A77B2C1CD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9039E4-436D-44FC-AD2A-A59A51858831}" type="presOf" srcId="{F7608F34-23B4-4AAD-955A-F77FB1F643D3}" destId="{9917A997-268F-4024-8EC5-FD9FBACCAB20}" srcOrd="0" destOrd="0" presId="urn:microsoft.com/office/officeart/2005/8/layout/target3"/>
    <dgm:cxn modelId="{527029FD-9456-4C4C-8BF1-518BDAB85CE0}" srcId="{A11A5B2C-8A76-464F-A6B8-5B86A5FBFF2D}" destId="{6AF7171F-29F6-423E-8084-D0A77B2C1CD9}" srcOrd="2" destOrd="0" parTransId="{11E1D060-954F-4260-B48A-0F80230D3842}" sibTransId="{910DC0C0-F4A2-4583-A282-FF93134C5851}"/>
    <dgm:cxn modelId="{383BC93D-6875-4865-A3DE-D39278D7692F}" type="presOf" srcId="{F7608F34-23B4-4AAD-955A-F77FB1F643D3}" destId="{1D8D8800-B718-4B5E-BBF3-D80F91CCCC11}" srcOrd="1" destOrd="0" presId="urn:microsoft.com/office/officeart/2005/8/layout/target3"/>
    <dgm:cxn modelId="{38C65B3F-92D2-479F-B0EC-F5A63B7602C1}" srcId="{A11A5B2C-8A76-464F-A6B8-5B86A5FBFF2D}" destId="{A6F3FD8C-6646-458A-91BD-8CE93FA4B131}" srcOrd="1" destOrd="0" parTransId="{235F959B-CDCB-435D-B934-B50369893B99}" sibTransId="{03B8E187-6678-448B-8E66-30B775E2801A}"/>
    <dgm:cxn modelId="{3EDC6383-79CF-4319-B296-4F20E0509AB2}" type="presOf" srcId="{A6F3FD8C-6646-458A-91BD-8CE93FA4B131}" destId="{57EB9DCD-0DA5-4A39-9E1C-91D96712AD4A}" srcOrd="1" destOrd="0" presId="urn:microsoft.com/office/officeart/2005/8/layout/target3"/>
    <dgm:cxn modelId="{7FE5B50F-4B5D-44D8-A60D-CFCD48A5AA1A}" srcId="{A11A5B2C-8A76-464F-A6B8-5B86A5FBFF2D}" destId="{F7608F34-23B4-4AAD-955A-F77FB1F643D3}" srcOrd="0" destOrd="0" parTransId="{F7E2CF14-F10A-4809-B69A-5153D0A74355}" sibTransId="{27986C04-C8BB-4BCE-A82E-CB39C2D56D75}"/>
    <dgm:cxn modelId="{87C0EE7E-130E-4584-A467-EA146FFE7709}" type="presOf" srcId="{A11A5B2C-8A76-464F-A6B8-5B86A5FBFF2D}" destId="{826E0445-5AEF-4756-A272-16DFB1F4C053}" srcOrd="0" destOrd="0" presId="urn:microsoft.com/office/officeart/2005/8/layout/target3"/>
    <dgm:cxn modelId="{34EA839C-90E6-46AF-9A21-700B81F1BF16}" type="presOf" srcId="{A6F3FD8C-6646-458A-91BD-8CE93FA4B131}" destId="{B3F7AEEF-7221-40D7-A30E-980753B49BC3}" srcOrd="0" destOrd="0" presId="urn:microsoft.com/office/officeart/2005/8/layout/target3"/>
    <dgm:cxn modelId="{33331438-EF58-43E7-B2A6-7A6FF6334559}" type="presOf" srcId="{6AF7171F-29F6-423E-8084-D0A77B2C1CD9}" destId="{EFA8D7CF-182D-473C-8A12-2FA039C3529A}" srcOrd="1" destOrd="0" presId="urn:microsoft.com/office/officeart/2005/8/layout/target3"/>
    <dgm:cxn modelId="{2A9C104C-D07B-42F8-9C06-40220586EB98}" type="presOf" srcId="{6AF7171F-29F6-423E-8084-D0A77B2C1CD9}" destId="{CCFB234D-B5CD-4C72-9A5C-385271C0C008}" srcOrd="0" destOrd="0" presId="urn:microsoft.com/office/officeart/2005/8/layout/target3"/>
    <dgm:cxn modelId="{A24612B4-2AA5-4575-ABE4-D5199E974842}" type="presParOf" srcId="{826E0445-5AEF-4756-A272-16DFB1F4C053}" destId="{A567599E-B756-4F52-B7E8-3EBB42078177}" srcOrd="0" destOrd="0" presId="urn:microsoft.com/office/officeart/2005/8/layout/target3"/>
    <dgm:cxn modelId="{8F880C9C-483D-4B64-AE9A-09A0A0612AF5}" type="presParOf" srcId="{826E0445-5AEF-4756-A272-16DFB1F4C053}" destId="{6323D1B0-0CF0-4EE1-ABC6-C8C10E4F7900}" srcOrd="1" destOrd="0" presId="urn:microsoft.com/office/officeart/2005/8/layout/target3"/>
    <dgm:cxn modelId="{CAF71AFE-D55E-4399-BD4A-3FB188BEEBFA}" type="presParOf" srcId="{826E0445-5AEF-4756-A272-16DFB1F4C053}" destId="{9917A997-268F-4024-8EC5-FD9FBACCAB20}" srcOrd="2" destOrd="0" presId="urn:microsoft.com/office/officeart/2005/8/layout/target3"/>
    <dgm:cxn modelId="{1B591A63-392E-47B2-87D2-C1408926B77C}" type="presParOf" srcId="{826E0445-5AEF-4756-A272-16DFB1F4C053}" destId="{C7845827-8DEB-4E15-A203-F93A8B012E4C}" srcOrd="3" destOrd="0" presId="urn:microsoft.com/office/officeart/2005/8/layout/target3"/>
    <dgm:cxn modelId="{ED17C25C-D19A-4DD6-B8F1-BE2EB742CC24}" type="presParOf" srcId="{826E0445-5AEF-4756-A272-16DFB1F4C053}" destId="{D6DD1420-4D36-48A9-9992-72B87193B3A4}" srcOrd="4" destOrd="0" presId="urn:microsoft.com/office/officeart/2005/8/layout/target3"/>
    <dgm:cxn modelId="{C9D2A450-086F-4C70-BA0A-3E971384AF41}" type="presParOf" srcId="{826E0445-5AEF-4756-A272-16DFB1F4C053}" destId="{B3F7AEEF-7221-40D7-A30E-980753B49BC3}" srcOrd="5" destOrd="0" presId="urn:microsoft.com/office/officeart/2005/8/layout/target3"/>
    <dgm:cxn modelId="{11D595AD-4011-4726-B409-896968EF9299}" type="presParOf" srcId="{826E0445-5AEF-4756-A272-16DFB1F4C053}" destId="{8EEE0E9B-3B93-4F55-BD74-ABC0972E3A72}" srcOrd="6" destOrd="0" presId="urn:microsoft.com/office/officeart/2005/8/layout/target3"/>
    <dgm:cxn modelId="{93B633F2-9614-46DC-83A5-E1E3ED23C0EE}" type="presParOf" srcId="{826E0445-5AEF-4756-A272-16DFB1F4C053}" destId="{F2701826-7F01-4583-98E5-4FFDE3396A11}" srcOrd="7" destOrd="0" presId="urn:microsoft.com/office/officeart/2005/8/layout/target3"/>
    <dgm:cxn modelId="{9DCDAA84-34C5-4FDE-99EB-B4CA49963C0E}" type="presParOf" srcId="{826E0445-5AEF-4756-A272-16DFB1F4C053}" destId="{CCFB234D-B5CD-4C72-9A5C-385271C0C008}" srcOrd="8" destOrd="0" presId="urn:microsoft.com/office/officeart/2005/8/layout/target3"/>
    <dgm:cxn modelId="{33AAD10C-6E3C-461C-BB65-4D8B09683262}" type="presParOf" srcId="{826E0445-5AEF-4756-A272-16DFB1F4C053}" destId="{1D8D8800-B718-4B5E-BBF3-D80F91CCCC11}" srcOrd="9" destOrd="0" presId="urn:microsoft.com/office/officeart/2005/8/layout/target3"/>
    <dgm:cxn modelId="{2CF1DB3F-71A6-410C-BA00-FE0FAA239977}" type="presParOf" srcId="{826E0445-5AEF-4756-A272-16DFB1F4C053}" destId="{57EB9DCD-0DA5-4A39-9E1C-91D96712AD4A}" srcOrd="10" destOrd="0" presId="urn:microsoft.com/office/officeart/2005/8/layout/target3"/>
    <dgm:cxn modelId="{C2F13F84-A802-487F-9E7A-04E0B5C5BE8B}" type="presParOf" srcId="{826E0445-5AEF-4756-A272-16DFB1F4C053}" destId="{EFA8D7CF-182D-473C-8A12-2FA039C3529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4D882-7F14-4E0F-82D1-2F8DA6C89231}">
      <dsp:nvSpPr>
        <dsp:cNvPr id="0" name=""/>
        <dsp:cNvSpPr/>
      </dsp:nvSpPr>
      <dsp:spPr>
        <a:xfrm rot="5400000">
          <a:off x="-279162" y="279193"/>
          <a:ext cx="1861081" cy="13027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651408"/>
        <a:ext cx="1302756" cy="558325"/>
      </dsp:txXfrm>
    </dsp:sp>
    <dsp:sp modelId="{5BDDB120-30DB-45BE-8263-16B17D12D626}">
      <dsp:nvSpPr>
        <dsp:cNvPr id="0" name=""/>
        <dsp:cNvSpPr/>
      </dsp:nvSpPr>
      <dsp:spPr>
        <a:xfrm rot="5400000">
          <a:off x="4304363" y="-3001574"/>
          <a:ext cx="1209702" cy="7212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0" kern="1200" dirty="0" smtClean="0"/>
            <a:t>Проблема розвитку системи зелених насаджень  у м. Маріуполі</a:t>
          </a:r>
          <a:endParaRPr lang="ru-RU" sz="2300" kern="1200" dirty="0"/>
        </a:p>
      </dsp:txBody>
      <dsp:txXfrm rot="-5400000">
        <a:off x="1302757" y="59085"/>
        <a:ext cx="7153862" cy="1091596"/>
      </dsp:txXfrm>
    </dsp:sp>
    <dsp:sp modelId="{C370F1D9-1E1A-4A35-A1AA-A35DB252CB5A}">
      <dsp:nvSpPr>
        <dsp:cNvPr id="0" name=""/>
        <dsp:cNvSpPr/>
      </dsp:nvSpPr>
      <dsp:spPr>
        <a:xfrm rot="5400000">
          <a:off x="-279162" y="1871165"/>
          <a:ext cx="1861081" cy="1302756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25400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2243380"/>
        <a:ext cx="1302756" cy="558325"/>
      </dsp:txXfrm>
    </dsp:sp>
    <dsp:sp modelId="{17020753-ECE6-43F5-B755-017B87EC9707}">
      <dsp:nvSpPr>
        <dsp:cNvPr id="0" name=""/>
        <dsp:cNvSpPr/>
      </dsp:nvSpPr>
      <dsp:spPr>
        <a:xfrm rot="5400000">
          <a:off x="4304363" y="-1332218"/>
          <a:ext cx="1209702" cy="7212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0" kern="1200" dirty="0" smtClean="0"/>
            <a:t>Боротьба із забрудненням повітря за допомогою рослин</a:t>
          </a:r>
          <a:endParaRPr lang="ru-RU" sz="2300" kern="1200" dirty="0"/>
        </a:p>
      </dsp:txBody>
      <dsp:txXfrm rot="-5400000">
        <a:off x="1302757" y="1728441"/>
        <a:ext cx="7153862" cy="1091596"/>
      </dsp:txXfrm>
    </dsp:sp>
    <dsp:sp modelId="{73119106-EF34-4EE7-A14E-0C49F3B2388A}">
      <dsp:nvSpPr>
        <dsp:cNvPr id="0" name=""/>
        <dsp:cNvSpPr/>
      </dsp:nvSpPr>
      <dsp:spPr>
        <a:xfrm rot="5400000">
          <a:off x="-279162" y="3617905"/>
          <a:ext cx="1861081" cy="1302756"/>
        </a:xfrm>
        <a:prstGeom prst="chevron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25400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3990120"/>
        <a:ext cx="1302756" cy="558325"/>
      </dsp:txXfrm>
    </dsp:sp>
    <dsp:sp modelId="{1F9969F2-B94B-41C6-8CD0-46E1E5BD4B6D}">
      <dsp:nvSpPr>
        <dsp:cNvPr id="0" name=""/>
        <dsp:cNvSpPr/>
      </dsp:nvSpPr>
      <dsp:spPr>
        <a:xfrm rot="5400000">
          <a:off x="4304363" y="337137"/>
          <a:ext cx="1209702" cy="7212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300" b="0" kern="1200" dirty="0" smtClean="0"/>
            <a:t>Зниження рівня захворювання дихальних шляхів у дітей(школярів молодшої школи)</a:t>
          </a:r>
          <a:endParaRPr lang="ru-RU" sz="2300" kern="1200" dirty="0" smtClean="0"/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 rot="-5400000">
        <a:off x="1302757" y="3397797"/>
        <a:ext cx="7153862" cy="1091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4ECA4-3BA3-4E84-A3D6-7D03CA541DE3}">
      <dsp:nvSpPr>
        <dsp:cNvPr id="0" name=""/>
        <dsp:cNvSpPr/>
      </dsp:nvSpPr>
      <dsp:spPr>
        <a:xfrm>
          <a:off x="864" y="32431"/>
          <a:ext cx="4570270" cy="12074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Розробити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оптимальні</a:t>
          </a:r>
          <a:r>
            <a:rPr lang="ru-RU" sz="1700" kern="1200" dirty="0" smtClean="0"/>
            <a:t> шляхи </a:t>
          </a:r>
          <a:r>
            <a:rPr lang="ru-RU" sz="1700" kern="1200" dirty="0" err="1" smtClean="0"/>
            <a:t>збереження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насадження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рослин</a:t>
          </a:r>
          <a:r>
            <a:rPr lang="ru-RU" sz="1700" kern="1200" dirty="0" smtClean="0"/>
            <a:t>  у </a:t>
          </a:r>
          <a:r>
            <a:rPr lang="ru-RU" sz="1700" kern="1200" dirty="0" err="1" smtClean="0"/>
            <a:t>кабінетах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школи</a:t>
          </a:r>
          <a:r>
            <a:rPr lang="ru-RU" sz="1700" kern="1200" dirty="0" smtClean="0"/>
            <a:t> з метою </a:t>
          </a:r>
          <a:r>
            <a:rPr lang="ru-RU" sz="1700" kern="1200" dirty="0" err="1" smtClean="0"/>
            <a:t>покращення</a:t>
          </a:r>
          <a:r>
            <a:rPr lang="ru-RU" sz="1700" kern="1200" dirty="0" smtClean="0"/>
            <a:t>  стану </a:t>
          </a:r>
          <a:r>
            <a:rPr lang="ru-RU" sz="1700" kern="1200" dirty="0" err="1" smtClean="0"/>
            <a:t>учнів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їх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самопочуття</a:t>
          </a:r>
          <a:endParaRPr lang="ru-RU" sz="1700" kern="1200" dirty="0"/>
        </a:p>
      </dsp:txBody>
      <dsp:txXfrm>
        <a:off x="604601" y="32431"/>
        <a:ext cx="3362796" cy="1207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2CC21-827A-48BF-920D-67717942544B}">
      <dsp:nvSpPr>
        <dsp:cNvPr id="0" name=""/>
        <dsp:cNvSpPr/>
      </dsp:nvSpPr>
      <dsp:spPr>
        <a:xfrm>
          <a:off x="7" y="36439"/>
          <a:ext cx="4588660" cy="12218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Розширити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знання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дітей</a:t>
          </a:r>
          <a:r>
            <a:rPr lang="ru-RU" sz="2200" kern="1200" dirty="0" smtClean="0"/>
            <a:t> про догляд за </a:t>
          </a:r>
          <a:r>
            <a:rPr lang="ru-RU" sz="2200" kern="1200" dirty="0" err="1" smtClean="0"/>
            <a:t>кімнатними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рослинами</a:t>
          </a:r>
          <a:endParaRPr lang="ru-RU" sz="2200" kern="1200" dirty="0"/>
        </a:p>
      </dsp:txBody>
      <dsp:txXfrm>
        <a:off x="610911" y="36439"/>
        <a:ext cx="3366852" cy="1221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477CC-8813-4E66-BD2B-36D2CC53078E}">
      <dsp:nvSpPr>
        <dsp:cNvPr id="0" name=""/>
        <dsp:cNvSpPr/>
      </dsp:nvSpPr>
      <dsp:spPr>
        <a:xfrm>
          <a:off x="2626851" y="2144"/>
          <a:ext cx="2955208" cy="14155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Теоретичний пошук</a:t>
          </a:r>
          <a:endParaRPr lang="ru-RU" sz="2500" kern="1200" dirty="0"/>
        </a:p>
      </dsp:txBody>
      <dsp:txXfrm>
        <a:off x="2695952" y="71245"/>
        <a:ext cx="2817006" cy="1277345"/>
      </dsp:txXfrm>
    </dsp:sp>
    <dsp:sp modelId="{4A70954E-74ED-411A-938E-850EA0B376B2}">
      <dsp:nvSpPr>
        <dsp:cNvPr id="0" name=""/>
        <dsp:cNvSpPr/>
      </dsp:nvSpPr>
      <dsp:spPr>
        <a:xfrm>
          <a:off x="2626851" y="1488470"/>
          <a:ext cx="2955208" cy="14155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Статистичний аналіз</a:t>
          </a:r>
          <a:endParaRPr lang="ru-RU" sz="2500" kern="1200" dirty="0"/>
        </a:p>
      </dsp:txBody>
      <dsp:txXfrm>
        <a:off x="2695952" y="1557571"/>
        <a:ext cx="2817006" cy="1277345"/>
      </dsp:txXfrm>
    </dsp:sp>
    <dsp:sp modelId="{C0D34F4D-2AEA-4F30-AE45-1294FD560FFC}">
      <dsp:nvSpPr>
        <dsp:cNvPr id="0" name=""/>
        <dsp:cNvSpPr/>
      </dsp:nvSpPr>
      <dsp:spPr>
        <a:xfrm>
          <a:off x="2626851" y="2974795"/>
          <a:ext cx="2955208" cy="14155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Фотоматеріали</a:t>
          </a:r>
          <a:endParaRPr lang="ru-RU" sz="2500" kern="1200" dirty="0"/>
        </a:p>
      </dsp:txBody>
      <dsp:txXfrm>
        <a:off x="2695952" y="3043896"/>
        <a:ext cx="2817006" cy="1277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BE8C8-9470-452A-876B-E9E9C33B36CB}">
      <dsp:nvSpPr>
        <dsp:cNvPr id="0" name=""/>
        <dsp:cNvSpPr/>
      </dsp:nvSpPr>
      <dsp:spPr>
        <a:xfrm>
          <a:off x="1405663" y="214005"/>
          <a:ext cx="1827570" cy="18275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Здатний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знищувати</a:t>
          </a:r>
          <a:r>
            <a:rPr lang="ru-RU" sz="1600" kern="1200" dirty="0" smtClean="0"/>
            <a:t> 70-80% </a:t>
          </a:r>
          <a:r>
            <a:rPr lang="ru-RU" sz="1600" kern="1200" dirty="0" err="1" smtClean="0"/>
            <a:t>хвороботворних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мікроорганізмів</a:t>
          </a:r>
          <a:endParaRPr lang="ru-RU" sz="1600" kern="1200" dirty="0"/>
        </a:p>
      </dsp:txBody>
      <dsp:txXfrm>
        <a:off x="1673304" y="481646"/>
        <a:ext cx="1292288" cy="1292288"/>
      </dsp:txXfrm>
    </dsp:sp>
    <dsp:sp modelId="{3DF3CF08-AFFD-48D2-83FA-4B0784831F0B}">
      <dsp:nvSpPr>
        <dsp:cNvPr id="0" name=""/>
        <dsp:cNvSpPr/>
      </dsp:nvSpPr>
      <dsp:spPr>
        <a:xfrm rot="3447118">
          <a:off x="2808077" y="1890631"/>
          <a:ext cx="390183" cy="616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835116" y="1964657"/>
        <a:ext cx="273128" cy="370083"/>
      </dsp:txXfrm>
    </dsp:sp>
    <dsp:sp modelId="{B7F3CD91-E86B-4977-A777-FDBCD635EC30}">
      <dsp:nvSpPr>
        <dsp:cNvPr id="0" name=""/>
        <dsp:cNvSpPr/>
      </dsp:nvSpPr>
      <dsp:spPr>
        <a:xfrm>
          <a:off x="2784986" y="2375109"/>
          <a:ext cx="1827570" cy="1827570"/>
        </a:xfrm>
        <a:prstGeom prst="ellipse">
          <a:avLst/>
        </a:prstGeom>
        <a:gradFill rotWithShape="0">
          <a:gsLst>
            <a:gs pos="0">
              <a:schemeClr val="accent5">
                <a:hueOff val="-7009649"/>
                <a:satOff val="10306"/>
                <a:lumOff val="8824"/>
                <a:alphaOff val="0"/>
                <a:shade val="51000"/>
                <a:satMod val="130000"/>
              </a:schemeClr>
            </a:gs>
            <a:gs pos="80000">
              <a:schemeClr val="accent5">
                <a:hueOff val="-7009649"/>
                <a:satOff val="10306"/>
                <a:lumOff val="8824"/>
                <a:alphaOff val="0"/>
                <a:shade val="93000"/>
                <a:satMod val="130000"/>
              </a:schemeClr>
            </a:gs>
            <a:gs pos="100000">
              <a:schemeClr val="accent5">
                <a:hueOff val="-7009649"/>
                <a:satOff val="10306"/>
                <a:lumOff val="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Накопичує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шкідлив</a:t>
          </a:r>
          <a:r>
            <a:rPr lang="uk-UA" sz="1600" kern="1200" dirty="0" smtClean="0"/>
            <a:t>і </a:t>
          </a:r>
          <a:r>
            <a:rPr lang="ru-RU" sz="1600" kern="1200" dirty="0" err="1" smtClean="0"/>
            <a:t>речовини</a:t>
          </a:r>
          <a:endParaRPr lang="ru-RU" sz="1600" kern="1200" dirty="0"/>
        </a:p>
      </dsp:txBody>
      <dsp:txXfrm>
        <a:off x="3052627" y="2642750"/>
        <a:ext cx="1292288" cy="1292288"/>
      </dsp:txXfrm>
    </dsp:sp>
    <dsp:sp modelId="{74ED43CF-54E3-4619-8FD6-7D851A967852}">
      <dsp:nvSpPr>
        <dsp:cNvPr id="0" name=""/>
        <dsp:cNvSpPr/>
      </dsp:nvSpPr>
      <dsp:spPr>
        <a:xfrm rot="10843380">
          <a:off x="2070249" y="2963128"/>
          <a:ext cx="505158" cy="616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009649"/>
                <a:satOff val="10306"/>
                <a:lumOff val="8824"/>
                <a:alphaOff val="0"/>
                <a:shade val="51000"/>
                <a:satMod val="130000"/>
              </a:schemeClr>
            </a:gs>
            <a:gs pos="80000">
              <a:schemeClr val="accent5">
                <a:hueOff val="-7009649"/>
                <a:satOff val="10306"/>
                <a:lumOff val="8824"/>
                <a:alphaOff val="0"/>
                <a:shade val="93000"/>
                <a:satMod val="130000"/>
              </a:schemeClr>
            </a:gs>
            <a:gs pos="100000">
              <a:schemeClr val="accent5">
                <a:hueOff val="-7009649"/>
                <a:satOff val="10306"/>
                <a:lumOff val="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221790" y="3087445"/>
        <a:ext cx="353611" cy="370083"/>
      </dsp:txXfrm>
    </dsp:sp>
    <dsp:sp modelId="{C2E28294-7F33-4061-8570-26150D20FC07}">
      <dsp:nvSpPr>
        <dsp:cNvPr id="0" name=""/>
        <dsp:cNvSpPr/>
      </dsp:nvSpPr>
      <dsp:spPr>
        <a:xfrm>
          <a:off x="4507" y="2340020"/>
          <a:ext cx="1827570" cy="182757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Повністю</a:t>
          </a:r>
          <a:r>
            <a:rPr lang="ru-RU" sz="1600" kern="1200" dirty="0" smtClean="0"/>
            <a:t>  </a:t>
          </a:r>
          <a:r>
            <a:rPr lang="ru-RU" sz="1600" kern="1200" dirty="0" err="1" smtClean="0"/>
            <a:t>знищує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мікроби</a:t>
          </a:r>
          <a:r>
            <a:rPr lang="ru-RU" sz="1600" kern="1200" dirty="0" smtClean="0"/>
            <a:t> на 2 </a:t>
          </a:r>
          <a:r>
            <a:rPr lang="ru-RU" sz="1600" kern="1200" dirty="0" err="1" smtClean="0"/>
            <a:t>квадратних</a:t>
          </a:r>
          <a:r>
            <a:rPr lang="ru-RU" sz="1600" kern="1200" dirty="0" smtClean="0"/>
            <a:t> метрах</a:t>
          </a:r>
          <a:endParaRPr lang="ru-RU" sz="1600" kern="1200" dirty="0"/>
        </a:p>
      </dsp:txBody>
      <dsp:txXfrm>
        <a:off x="272148" y="2607661"/>
        <a:ext cx="1292288" cy="1292288"/>
      </dsp:txXfrm>
    </dsp:sp>
    <dsp:sp modelId="{76154061-5AE6-4B5C-A86D-06A3A444FDC1}">
      <dsp:nvSpPr>
        <dsp:cNvPr id="0" name=""/>
        <dsp:cNvSpPr/>
      </dsp:nvSpPr>
      <dsp:spPr>
        <a:xfrm rot="18203219">
          <a:off x="1422499" y="1891396"/>
          <a:ext cx="380878" cy="616805"/>
        </a:xfrm>
        <a:prstGeom prst="rightArrow">
          <a:avLst>
            <a:gd name="adj1" fmla="val 60000"/>
            <a:gd name="adj2" fmla="val 50000"/>
          </a:avLst>
        </a:prstGeom>
        <a:solidFill>
          <a:srgbClr val="D436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1448192" y="2062460"/>
        <a:ext cx="266615" cy="370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7BF85-209C-484C-8D96-F46F10540D73}">
      <dsp:nvSpPr>
        <dsp:cNvPr id="0" name=""/>
        <dsp:cNvSpPr/>
      </dsp:nvSpPr>
      <dsp:spPr>
        <a:xfrm>
          <a:off x="504046" y="144010"/>
          <a:ext cx="3569001" cy="2141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Драцени</a:t>
          </a:r>
          <a:r>
            <a:rPr lang="ru-RU" sz="24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добре </a:t>
          </a:r>
          <a:r>
            <a:rPr lang="ru-RU" sz="2400" b="1" kern="1200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фільтрують</a:t>
          </a:r>
          <a:r>
            <a:rPr lang="ru-RU" sz="24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та  </a:t>
          </a:r>
          <a:r>
            <a:rPr lang="ru-RU" sz="2400" b="1" kern="1200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очищають</a:t>
          </a:r>
          <a:r>
            <a:rPr lang="ru-RU" sz="24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400" b="1" kern="1200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повітря</a:t>
          </a:r>
          <a:r>
            <a:rPr lang="ru-RU" sz="24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400" b="1" kern="1200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від</a:t>
          </a:r>
          <a:r>
            <a:rPr lang="ru-RU" sz="24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400" b="1" kern="1200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шкідливих</a:t>
          </a:r>
          <a:r>
            <a:rPr lang="ru-RU" sz="24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400" b="1" kern="1200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речовин</a:t>
          </a:r>
          <a:r>
            <a:rPr lang="ru-RU" sz="24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. </a:t>
          </a:r>
          <a:endParaRPr lang="ru-RU" sz="2400" b="1" kern="120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566765" y="206729"/>
        <a:ext cx="3443563" cy="2015963"/>
      </dsp:txXfrm>
    </dsp:sp>
    <dsp:sp modelId="{C5E98352-B44D-4D13-8453-F21003C55222}">
      <dsp:nvSpPr>
        <dsp:cNvPr id="0" name=""/>
        <dsp:cNvSpPr/>
      </dsp:nvSpPr>
      <dsp:spPr>
        <a:xfrm rot="5400000">
          <a:off x="4270676" y="4381979"/>
          <a:ext cx="23372" cy="885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016828" y="4812849"/>
        <a:ext cx="531068" cy="16360"/>
      </dsp:txXfrm>
    </dsp:sp>
    <dsp:sp modelId="{67E53D66-3DAF-4D3B-A844-4A6CD8F9A86E}">
      <dsp:nvSpPr>
        <dsp:cNvPr id="0" name=""/>
        <dsp:cNvSpPr/>
      </dsp:nvSpPr>
      <dsp:spPr>
        <a:xfrm>
          <a:off x="504046" y="2448736"/>
          <a:ext cx="3569001" cy="2141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3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Зволожують</a:t>
          </a:r>
          <a:r>
            <a:rPr lang="ru-RU" sz="24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ru-RU" sz="2400" b="1" kern="1200" cap="none" spc="0" dirty="0" err="1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повітря</a:t>
          </a:r>
          <a:endParaRPr lang="ru-RU" sz="2400" b="1" kern="120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566765" y="2511455"/>
        <a:ext cx="3443563" cy="2015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2E5A9-E61C-42C6-9640-873616F8268C}">
      <dsp:nvSpPr>
        <dsp:cNvPr id="0" name=""/>
        <dsp:cNvSpPr/>
      </dsp:nvSpPr>
      <dsp:spPr>
        <a:xfrm>
          <a:off x="387860" y="203919"/>
          <a:ext cx="3090055" cy="1733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kern="1200" dirty="0" smtClean="0"/>
            <a:t>Герань зволожує повітря.</a:t>
          </a:r>
          <a:endParaRPr lang="ru-RU" sz="2100" kern="1200" dirty="0"/>
        </a:p>
      </dsp:txBody>
      <dsp:txXfrm>
        <a:off x="472468" y="288527"/>
        <a:ext cx="2920839" cy="1563977"/>
      </dsp:txXfrm>
    </dsp:sp>
    <dsp:sp modelId="{F527981C-0C25-40D1-A8D5-F00DCEBC55E4}">
      <dsp:nvSpPr>
        <dsp:cNvPr id="0" name=""/>
        <dsp:cNvSpPr/>
      </dsp:nvSpPr>
      <dsp:spPr>
        <a:xfrm>
          <a:off x="387860" y="1948586"/>
          <a:ext cx="3090055" cy="1733193"/>
        </a:xfrm>
        <a:prstGeom prst="roundRect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kern="1200" dirty="0" smtClean="0"/>
            <a:t>Здатна м</a:t>
          </a:r>
          <a:r>
            <a:rPr lang="en-US" sz="2100" b="0" kern="1200" dirty="0" smtClean="0"/>
            <a:t>’</a:t>
          </a:r>
          <a:r>
            <a:rPr lang="uk-UA" sz="2100" b="0" kern="1200" dirty="0" err="1" smtClean="0"/>
            <a:t>яко</a:t>
          </a:r>
          <a:r>
            <a:rPr lang="uk-UA" sz="2100" b="0" kern="1200" dirty="0" smtClean="0"/>
            <a:t> знімати головний біль.</a:t>
          </a:r>
          <a:endParaRPr lang="ru-RU" sz="2100" kern="1200" dirty="0"/>
        </a:p>
      </dsp:txBody>
      <dsp:txXfrm>
        <a:off x="472468" y="2033194"/>
        <a:ext cx="2920839" cy="1563977"/>
      </dsp:txXfrm>
    </dsp:sp>
    <dsp:sp modelId="{1C3AD644-47AC-43AD-8368-C44EE3E4E645}">
      <dsp:nvSpPr>
        <dsp:cNvPr id="0" name=""/>
        <dsp:cNvSpPr/>
      </dsp:nvSpPr>
      <dsp:spPr>
        <a:xfrm>
          <a:off x="374573" y="3594877"/>
          <a:ext cx="3090055" cy="1733193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kern="1200" dirty="0" smtClean="0"/>
            <a:t>Є гарним фільтром повітря,поглинає викиди заводів та інші шкідливі хімічні елементи.</a:t>
          </a:r>
          <a:endParaRPr lang="ru-RU" sz="2100" kern="1200" dirty="0"/>
        </a:p>
      </dsp:txBody>
      <dsp:txXfrm>
        <a:off x="459181" y="3679485"/>
        <a:ext cx="2920839" cy="15639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599E-B756-4F52-B7E8-3EBB42078177}">
      <dsp:nvSpPr>
        <dsp:cNvPr id="0" name=""/>
        <dsp:cNvSpPr/>
      </dsp:nvSpPr>
      <dsp:spPr>
        <a:xfrm>
          <a:off x="0" y="38099"/>
          <a:ext cx="5029200" cy="5029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7A997-268F-4024-8EC5-FD9FBACCAB20}">
      <dsp:nvSpPr>
        <dsp:cNvPr id="0" name=""/>
        <dsp:cNvSpPr/>
      </dsp:nvSpPr>
      <dsp:spPr>
        <a:xfrm>
          <a:off x="2514600" y="38099"/>
          <a:ext cx="5867400" cy="50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 результатами опитування, можна зробити висновок, що молодша школа потребує точного пояснювання  та  отримання </a:t>
          </a:r>
          <a:r>
            <a:rPr lang="uk-UA" sz="1800" kern="1200" dirty="0" err="1" smtClean="0"/>
            <a:t>майстер-</a:t>
          </a:r>
          <a:r>
            <a:rPr lang="uk-UA" sz="1800" kern="1200" dirty="0" smtClean="0"/>
            <a:t> класу по догляду за рослинами та їх пересаджуванням. Наступні кроки моєї роботи:</a:t>
          </a:r>
          <a:endParaRPr lang="ru-RU" sz="1800" kern="1200" dirty="0"/>
        </a:p>
      </dsp:txBody>
      <dsp:txXfrm>
        <a:off x="2514600" y="38099"/>
        <a:ext cx="5867400" cy="1508763"/>
      </dsp:txXfrm>
    </dsp:sp>
    <dsp:sp modelId="{D6DD1420-4D36-48A9-9992-72B87193B3A4}">
      <dsp:nvSpPr>
        <dsp:cNvPr id="0" name=""/>
        <dsp:cNvSpPr/>
      </dsp:nvSpPr>
      <dsp:spPr>
        <a:xfrm>
          <a:off x="880111" y="1546863"/>
          <a:ext cx="3268976" cy="326897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F7AEEF-7221-40D7-A30E-980753B49BC3}">
      <dsp:nvSpPr>
        <dsp:cNvPr id="0" name=""/>
        <dsp:cNvSpPr/>
      </dsp:nvSpPr>
      <dsp:spPr>
        <a:xfrm>
          <a:off x="2514600" y="1546863"/>
          <a:ext cx="5867400" cy="3268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Майстер-клас по пересаджуванню кімнатних  квітів</a:t>
          </a:r>
          <a:endParaRPr lang="ru-RU" sz="1800" kern="1200" dirty="0"/>
        </a:p>
      </dsp:txBody>
      <dsp:txXfrm>
        <a:off x="2514600" y="1546863"/>
        <a:ext cx="5867400" cy="1508758"/>
      </dsp:txXfrm>
    </dsp:sp>
    <dsp:sp modelId="{F2701826-7F01-4583-98E5-4FFDE3396A11}">
      <dsp:nvSpPr>
        <dsp:cNvPr id="0" name=""/>
        <dsp:cNvSpPr/>
      </dsp:nvSpPr>
      <dsp:spPr>
        <a:xfrm>
          <a:off x="1760220" y="3055621"/>
          <a:ext cx="1508758" cy="15087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B234D-B5CD-4C72-9A5C-385271C0C008}">
      <dsp:nvSpPr>
        <dsp:cNvPr id="0" name=""/>
        <dsp:cNvSpPr/>
      </dsp:nvSpPr>
      <dsp:spPr>
        <a:xfrm>
          <a:off x="2514600" y="3055621"/>
          <a:ext cx="5867400" cy="1508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Проведення консультації з догляду за рослинами</a:t>
          </a:r>
          <a:endParaRPr lang="ru-RU" sz="1800" kern="1200" dirty="0"/>
        </a:p>
      </dsp:txBody>
      <dsp:txXfrm>
        <a:off x="2514600" y="3055621"/>
        <a:ext cx="5867400" cy="1508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30BBE9A3-28FE-4C6F-8099-CA76BE1F2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2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B49F8557-E4DD-4907-A916-6062648E7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8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61" descr="artplus_nature_naturalcity38_g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0" descr="artplus_nature_naturalcity38_g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9" descr="artplus_nature_naturalcity38_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62"/>
            <p:cNvGrpSpPr>
              <a:grpSpLocks/>
            </p:cNvGrpSpPr>
            <p:nvPr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11" name="Picture 153" descr="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40" descr="0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63" descr="water_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05CC4C6-6508-4972-8E9D-BCDDF3108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19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E0F8-F865-4278-A013-6E7DDE72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7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A5B0-1519-4D26-9628-C9C8CC298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9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17AF-4ABF-4009-81B6-262431BCF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090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787-012D-4525-B7F9-14BA1D4C7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203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DDF9-F29C-41A5-815E-F88A6BC05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60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1B214-B410-4AF7-B30B-183715D1D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7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3046-F27B-46CF-B1C8-7E8F9A17C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7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8791-C8F4-4E15-8CD4-8BB8489D7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43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C388-7618-4161-810E-1CC303D13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44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5E6A-0163-4425-AAD8-95FE02E2D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95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F9736-F973-4CFC-BFCF-1787186D0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862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F97D-DBE4-41CD-A065-8AB74BB06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61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3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036" name="Picture 149" descr="4_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53" descr="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58" descr="123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5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 cstate="print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D361495-8538-4040-B8C3-C0C9CC2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www.slotex.ru/upload/iblock/c13/1110-S,6%201111-S%20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95936" y="5589240"/>
            <a:ext cx="1368152" cy="807658"/>
          </a:xfrm>
          <a:prstGeom prst="rect">
            <a:avLst/>
          </a:prstGeom>
          <a:noFill/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332656"/>
            <a:ext cx="7277236" cy="2808312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ru-RU" sz="3600" dirty="0" smtClean="0"/>
              <a:t>Як </a:t>
            </a:r>
            <a:r>
              <a:rPr lang="ru-RU" sz="3600" dirty="0" err="1" smtClean="0"/>
              <a:t>живеш,зелений</a:t>
            </a:r>
            <a:r>
              <a:rPr lang="ru-RU" sz="3600" dirty="0" smtClean="0"/>
              <a:t> </a:t>
            </a:r>
            <a:r>
              <a:rPr lang="ru-RU" sz="3600" dirty="0" err="1"/>
              <a:t>мій</a:t>
            </a:r>
            <a:r>
              <a:rPr lang="ru-RU" sz="3600" dirty="0"/>
              <a:t> </a:t>
            </a:r>
            <a:r>
              <a:rPr lang="ru-RU" sz="3600" dirty="0" err="1" smtClean="0"/>
              <a:t>світ</a:t>
            </a:r>
            <a:r>
              <a:rPr lang="ru-RU" sz="3600" dirty="0"/>
              <a:t>:</a:t>
            </a:r>
            <a:br>
              <a:rPr lang="ru-RU" sz="3600" dirty="0"/>
            </a:br>
            <a:r>
              <a:rPr lang="ru-RU" sz="3600" dirty="0" smtClean="0"/>
              <a:t>Ваша </a:t>
            </a:r>
            <a:r>
              <a:rPr lang="ru-RU" sz="3600" dirty="0" err="1" smtClean="0"/>
              <a:t>Величність</a:t>
            </a:r>
            <a:r>
              <a:rPr lang="ru-RU" sz="3600" dirty="0"/>
              <a:t> </a:t>
            </a:r>
            <a:r>
              <a:rPr lang="ru-RU" sz="3600" dirty="0" smtClean="0"/>
              <a:t>Природа</a:t>
            </a:r>
            <a:br>
              <a:rPr lang="ru-RU" sz="3600" dirty="0" smtClean="0"/>
            </a:br>
            <a:r>
              <a:rPr lang="uk-UA" sz="3600" dirty="0" smtClean="0"/>
              <a:t>(матеріали роботи шкільного </a:t>
            </a:r>
            <a:r>
              <a:rPr lang="uk-UA" sz="3600" dirty="0" err="1" smtClean="0"/>
              <a:t>волонтерівського</a:t>
            </a:r>
            <a:r>
              <a:rPr lang="uk-UA" sz="3600" dirty="0" smtClean="0"/>
              <a:t>  дослідницького табору)</a:t>
            </a:r>
            <a:endParaRPr lang="en-US" sz="3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3645024"/>
            <a:ext cx="6372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Автор </a:t>
            </a:r>
            <a:r>
              <a:rPr lang="ru-RU" b="1" dirty="0" err="1" smtClean="0"/>
              <a:t>роботи</a:t>
            </a:r>
            <a:r>
              <a:rPr lang="ru-RU" b="1" dirty="0" smtClean="0"/>
              <a:t>:</a:t>
            </a:r>
          </a:p>
          <a:p>
            <a:r>
              <a:rPr lang="ru-RU" b="1" dirty="0" err="1" smtClean="0"/>
              <a:t>Чорна</a:t>
            </a:r>
            <a:r>
              <a:rPr lang="ru-RU" b="1" dirty="0" smtClean="0"/>
              <a:t> Катерина </a:t>
            </a:r>
            <a:r>
              <a:rPr lang="ru-RU" b="1" dirty="0" err="1" smtClean="0"/>
              <a:t>Денисівна</a:t>
            </a:r>
            <a:endParaRPr lang="ru-RU" b="1" dirty="0" smtClean="0"/>
          </a:p>
          <a:p>
            <a:r>
              <a:rPr lang="ru-RU" b="1" dirty="0" err="1"/>
              <a:t>у</a:t>
            </a:r>
            <a:r>
              <a:rPr lang="ru-RU" b="1" dirty="0" err="1" smtClean="0"/>
              <a:t>чениця</a:t>
            </a:r>
            <a:r>
              <a:rPr lang="ru-RU" b="1" dirty="0" smtClean="0"/>
              <a:t> 11 </a:t>
            </a:r>
            <a:r>
              <a:rPr lang="ru-RU" b="1" dirty="0" err="1" smtClean="0"/>
              <a:t>класу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НВК“Школа-ліцей</a:t>
            </a:r>
            <a:r>
              <a:rPr lang="ru-RU" b="1" dirty="0" smtClean="0"/>
              <a:t>  </a:t>
            </a:r>
            <a:r>
              <a:rPr lang="ru-RU" b="1" dirty="0" err="1" smtClean="0"/>
              <a:t>інформаційних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технологій</a:t>
            </a:r>
            <a:r>
              <a:rPr lang="ru-RU" b="1" dirty="0" smtClean="0"/>
              <a:t>” №69</a:t>
            </a:r>
          </a:p>
          <a:p>
            <a:r>
              <a:rPr lang="ru-RU" b="1" dirty="0" smtClean="0"/>
              <a:t>м. </a:t>
            </a:r>
            <a:r>
              <a:rPr lang="ru-RU" b="1" dirty="0" err="1" smtClean="0"/>
              <a:t>Маріуполя</a:t>
            </a:r>
            <a:r>
              <a:rPr lang="ru-RU" b="1" dirty="0" smtClean="0"/>
              <a:t> </a:t>
            </a:r>
            <a:r>
              <a:rPr lang="ru-RU" b="1" dirty="0" err="1" smtClean="0"/>
              <a:t>Донецько</a:t>
            </a:r>
            <a:r>
              <a:rPr lang="uk-UA" b="1" dirty="0" smtClean="0"/>
              <a:t>ї області</a:t>
            </a:r>
          </a:p>
          <a:p>
            <a:r>
              <a:rPr lang="uk-UA" b="1" dirty="0" smtClean="0"/>
              <a:t>Керівник:</a:t>
            </a:r>
            <a:r>
              <a:rPr lang="uk-UA" b="1" dirty="0" err="1" smtClean="0"/>
              <a:t>Лихоносова</a:t>
            </a:r>
            <a:r>
              <a:rPr lang="uk-UA" b="1" dirty="0" smtClean="0"/>
              <a:t> Світлана Миколаївна, вчитель вищої категорії, Вчитель-методист, </a:t>
            </a:r>
            <a:r>
              <a:rPr lang="uk-UA" b="1" dirty="0"/>
              <a:t>В</a:t>
            </a:r>
            <a:r>
              <a:rPr lang="uk-UA" b="1" dirty="0" smtClean="0"/>
              <a:t>ідмінник освіти</a:t>
            </a:r>
          </a:p>
        </p:txBody>
      </p:sp>
      <p:sp>
        <p:nvSpPr>
          <p:cNvPr id="16386" name="AutoShape 2" descr="data:image/jpeg;base64,/9j/4AAQSkZJRgABAQAAAQABAAD/2wCEAAkGBwgHBgkIBwgKCgkLDRYPDQwMDRsUFRAWIB0iIiAdHx8kKDQsJCYxJx8fLT0tMTU3Ojo6Iys/RD84QzQ5OjcBCgoKDQwNGg8PGjclHyU3Nzc3Nzc3Nzc3Nzc3Nzc3Nzc3Nzc3Nzc3Nzc3Nzc3Nzc3Nzc3Nzc3Nzc3Nzc3Nzc3N//AABEIAHkAtgMBIgACEQEDEQH/xAAaAAEBAAMBAQAAAAAAAAAAAAAABQECAwQH/8QAMhABAAEBAwoGAgAHAAAAAAAAAAECAwSRBRESExUxUlRx0SE0NkGSslFhFDJCgYLB8P/EABQBAQAAAAAAAAAAAAAAAAAAAAD/xAAUEQEAAAAAAAAAAAAAAAAAAAAA/9oADAMBAAIRAxEAPwD7iAAADEzmY06eKHkypbzYXeaolzqyXFc5/wCKt4z/AImOwPfp08UYmnTxRin7Ijm7xjHY2RHN3jGOwKGnTxRiadPFGKfsiObvGMdjZEc3eMY7AoadPFGJp08UYp+yI5u8Yx2NkRzd4xjsChp08UYmnTxRin7Ijm7xjHY2RHN3jGOwKGnTxRiadPFGKfsiObvGMdjZEc3eMY7AoadM/wBUMxMTuTtkxzd4xjsxdLSbK/2t005qijN4zv8AGM4KYAAAAAAAAAJeX/JSqRuS8v8AkpVI3AAAAAAAAAAAI9l6gvPSj6rCPZeoLz0o+oLAAAAAAAAAAJeX/JSqRuS8v+SlUjcAAAAAAAAAAAj2XqC89KPqsI9l6gvPSj6gsAAAAAAAAAAl5f8AJSqRuS8v+SlUjcAAAAAAAAAAAj2XqC89KPqsI9l6gvPSj6gsAAAAAAAAAAl5f8lKpG5Ly/5KVSNwAAAAAAAAAACPZeoLz0o+qwj2XqC89KPqCwAAAAAAAAACXl/yUqkbkvL/AJKVSNwAAAAAAAAAACPZeoLz0o+qwj2XqC89KPqCwAAAAAAAAACXl/yUqkbnhytYTb3aqmN7jXlqzs50Zut6mY/FFPcFQSdu2XKXz4U9zbtlyl8+FPcFYSdu2XKXz4U9zbtlyl8+FPcFYSdu2XKXz4U9zbtlyl8+FPcFYSdu2XKXz4U9zbtlyl8+FPcFYSdu2XKXz4U9zbtlyl8+FPcFZHsvUF56UfVtGXLOZ8pe/hT3ZuVM22UbW9xRXRTXmzRX4T4RmBVAAAAABirPozo5s/7cc94zfy0T+s7tO4/AOMzb5ozU0T/f/v0zTNtn8aKYjq6e0s+wOVWtnPEU0ZvbPLWmzqmuNKzo0c3jMfl3g9wa6qz4KcDVWfBTg3Aaaqz4KcDVWfBTg3Aaaqz4KcDVWfBTg3Aaaqz4KcDVWfBTg3Aaaqz4KcDVWfBTg3Aaaqz4KcG0UxTuiIZAa1zVEZ6Yzz+HOKrX3s438TtLAOenaTMRq83+TFFVrMxpUUxHvOd0n/TPuD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data:image/jpeg;base64,/9j/4AAQSkZJRgABAQAAAQABAAD/2wCEAAkGBwgHBgkIBwgKCgkLDRYPDQwMDRsUFRAWIB0iIiAdHx8kKDQsJCYxJx8fLT0tMTU3Ojo6Iys/RD84QzQ5OjcBCgoKDQwNGg8PGjclHyU3Nzc3Nzc3Nzc3Nzc3Nzc3Nzc3Nzc3Nzc3Nzc3Nzc3Nzc3Nzc3Nzc3Nzc3Nzc3Nzc3N//AABEIAHkAtgMBIgACEQEDEQH/xAAaAAEBAAMBAQAAAAAAAAAAAAAABQECAwQH/8QAMhABAAEBAwoGAgAHAAAAAAAAAAECAwSRBRESExUxUlRx0SE0NkGSslFhFDJCgYLB8P/EABQBAQAAAAAAAAAAAAAAAAAAAAD/xAAUEQEAAAAAAAAAAAAAAAAAAAAA/9oADAMBAAIRAxEAPwD7iAAADEzmY06eKHkypbzYXeaolzqyXFc5/wCKt4z/AImOwPfp08UYmnTxRin7Ijm7xjHY2RHN3jGOwKGnTxRiadPFGKfsiObvGMdjZEc3eMY7AoadPFGJp08UYp+yI5u8Yx2NkRzd4xjsChp08UYmnTxRin7Ijm7xjHY2RHN3jGOwKGnTxRiadPFGKfsiObvGMdjZEc3eMY7AoadM/wBUMxMTuTtkxzd4xjsxdLSbK/2t005qijN4zv8AGM4KYAAAAAAAAAJeX/JSqRuS8v8AkpVI3AAAAAAAAAAAI9l6gvPSj6rCPZeoLz0o+oLAAAAAAAAAAJeX/JSqRuS8v+SlUjcAAAAAAAAAAAj2XqC89KPqsI9l6gvPSj6gsAAAAAAAAAAl5f8AJSqRuS8v+SlUjcAAAAAAAAAAAj2XqC89KPqsI9l6gvPSj6gsAAAAAAAAAAl5f8lKpG5Ly/5KVSNwAAAAAAAAAACPZeoLz0o+qwj2XqC89KPqCwAAAAAAAAACXl/yUqkbkvL/AJKVSNwAAAAAAAAAACPZeoLz0o+qwj2XqC89KPqCwAAAAAAAAACXl/yUqkbnhytYTb3aqmN7jXlqzs50Zut6mY/FFPcFQSdu2XKXz4U9zbtlyl8+FPcFYSdu2XKXz4U9zbtlyl8+FPcFYSdu2XKXz4U9zbtlyl8+FPcFYSdu2XKXz4U9zbtlyl8+FPcFYSdu2XKXz4U9zbtlyl8+FPcFZHsvUF56UfVtGXLOZ8pe/hT3ZuVM22UbW9xRXRTXmzRX4T4RmBVAAAAABirPozo5s/7cc94zfy0T+s7tO4/AOMzb5ozU0T/f/v0zTNtn8aKYjq6e0s+wOVWtnPEU0ZvbPLWmzqmuNKzo0c3jMfl3g9wa6qz4KcDVWfBTg3Aaaqz4KcDVWfBTg3Aaaqz4KcDVWfBTg3Aaaqz4KcDVWfBTg3Aaaqz4KcDVWfBTg3Aaaqz4KcG0UxTuiIZAa1zVEZ6Yzz+HOKrX3s438TtLAOenaTMRq83+TFFVrMxpUUxHvOd0n/TPuD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13705" r="12980"/>
          <a:stretch/>
        </p:blipFill>
        <p:spPr>
          <a:xfrm>
            <a:off x="307975" y="3645024"/>
            <a:ext cx="1756822" cy="3191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239000" cy="563562"/>
          </a:xfrm>
        </p:spPr>
        <p:txBody>
          <a:bodyPr/>
          <a:lstStyle/>
          <a:p>
            <a:r>
              <a:rPr lang="ru-RU" dirty="0" err="1" smtClean="0"/>
              <a:t>Практичне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одержаних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err="1" smtClean="0"/>
              <a:t>Результати</a:t>
            </a:r>
            <a:r>
              <a:rPr lang="ru-RU" b="0" dirty="0" smtClean="0"/>
              <a:t> </a:t>
            </a:r>
            <a:r>
              <a:rPr lang="ru-RU" b="0" dirty="0" err="1" smtClean="0"/>
              <a:t>тестування</a:t>
            </a:r>
            <a:r>
              <a:rPr lang="ru-RU" b="0" dirty="0" smtClean="0"/>
              <a:t> </a:t>
            </a:r>
            <a:endParaRPr lang="ru-RU" b="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5646"/>
              </p:ext>
            </p:extLst>
          </p:nvPr>
        </p:nvGraphicFramePr>
        <p:xfrm>
          <a:off x="251520" y="17526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165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опитування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596522"/>
              </p:ext>
            </p:extLst>
          </p:nvPr>
        </p:nvGraphicFramePr>
        <p:xfrm>
          <a:off x="304800" y="12192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45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майстер-класу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183234"/>
              </p:ext>
            </p:extLst>
          </p:nvPr>
        </p:nvGraphicFramePr>
        <p:xfrm>
          <a:off x="304800" y="12192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35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b="0" dirty="0"/>
              <a:t>О</a:t>
            </a:r>
            <a:r>
              <a:rPr lang="uk-UA" sz="2400" b="0" dirty="0" smtClean="0"/>
              <a:t>зеленення школи -  важливе </a:t>
            </a:r>
            <a:r>
              <a:rPr lang="uk-UA" sz="2400" b="0" dirty="0" smtClean="0"/>
              <a:t>для здоров'я самих учнів, а знання, щодо пересаджування та догляду за рослинами повинні покращуватися і  збагачуватися.</a:t>
            </a:r>
            <a:endParaRPr lang="ru-RU" sz="2400" b="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266808" cy="3200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0050" y="61673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7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48880"/>
            <a:ext cx="8382000" cy="51054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Думай глобально, </a:t>
            </a:r>
          </a:p>
          <a:p>
            <a:pPr marL="0" indent="0">
              <a:buNone/>
            </a:pPr>
            <a:r>
              <a:rPr lang="ru-RU" sz="4000" dirty="0" smtClean="0"/>
              <a:t>        </a:t>
            </a:r>
            <a:r>
              <a:rPr lang="ru-RU" sz="4000" dirty="0" err="1"/>
              <a:t>дій</a:t>
            </a:r>
            <a:r>
              <a:rPr lang="ru-RU" sz="4000" dirty="0"/>
              <a:t> локально!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5665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382000" cy="5271864"/>
          </a:xfrm>
        </p:spPr>
        <p:txBody>
          <a:bodyPr/>
          <a:lstStyle/>
          <a:p>
            <a:endParaRPr lang="ru-RU" sz="2000" b="0" dirty="0"/>
          </a:p>
          <a:p>
            <a:pPr marL="0" indent="0">
              <a:buNone/>
            </a:pPr>
            <a:r>
              <a:rPr lang="ru-RU" sz="2000" b="0" dirty="0" err="1"/>
              <a:t>Біологічний</a:t>
            </a:r>
            <a:r>
              <a:rPr lang="ru-RU" sz="2000" b="0" dirty="0"/>
              <a:t> контроль </a:t>
            </a:r>
            <a:r>
              <a:rPr lang="ru-RU" sz="2000" b="0" dirty="0" err="1"/>
              <a:t>навколишнього</a:t>
            </a:r>
            <a:r>
              <a:rPr lang="ru-RU" sz="2000" b="0" dirty="0"/>
              <a:t> </a:t>
            </a:r>
            <a:r>
              <a:rPr lang="ru-RU" sz="2000" b="0" dirty="0" err="1"/>
              <a:t>середовища</a:t>
            </a:r>
            <a:r>
              <a:rPr lang="ru-RU" sz="2000" b="0" dirty="0"/>
              <a:t> , Мелехова О.П. , </a:t>
            </a:r>
            <a:r>
              <a:rPr lang="ru-RU" sz="2000" b="0" dirty="0" err="1"/>
              <a:t>Єгорова</a:t>
            </a:r>
            <a:r>
              <a:rPr lang="ru-RU" sz="2000" b="0" dirty="0"/>
              <a:t> Є.І. </a:t>
            </a:r>
            <a:r>
              <a:rPr lang="ru-RU" sz="2000" b="0" dirty="0" smtClean="0"/>
              <a:t>2007 </a:t>
            </a:r>
          </a:p>
          <a:p>
            <a:pPr marL="0" indent="0">
              <a:buNone/>
            </a:pPr>
            <a:r>
              <a:rPr lang="ru-RU" sz="2000" b="0" dirty="0" smtClean="0"/>
              <a:t> </a:t>
            </a:r>
            <a:r>
              <a:rPr lang="ru-RU" sz="2000" b="0" dirty="0" err="1"/>
              <a:t>Екологічна</a:t>
            </a:r>
            <a:r>
              <a:rPr lang="ru-RU" sz="2000" b="0" dirty="0"/>
              <a:t> </a:t>
            </a:r>
            <a:r>
              <a:rPr lang="ru-RU" sz="2000" b="0" dirty="0" err="1"/>
              <a:t>експертиза</a:t>
            </a:r>
            <a:r>
              <a:rPr lang="ru-RU" sz="2000" b="0" dirty="0"/>
              <a:t> , </a:t>
            </a:r>
            <a:r>
              <a:rPr lang="ru-RU" sz="2000" b="0" dirty="0" err="1"/>
              <a:t>Питулько</a:t>
            </a:r>
            <a:r>
              <a:rPr lang="ru-RU" sz="2000" b="0" dirty="0"/>
              <a:t> В.М. , 2010 </a:t>
            </a:r>
            <a:endParaRPr lang="ru-RU" sz="2000" b="0" dirty="0" smtClean="0"/>
          </a:p>
          <a:p>
            <a:pPr marL="0" indent="0">
              <a:buNone/>
            </a:pPr>
            <a:r>
              <a:rPr lang="ru-RU" sz="2000" b="0" dirty="0" smtClean="0"/>
              <a:t> </a:t>
            </a:r>
            <a:r>
              <a:rPr lang="ru-RU" sz="2000" b="0" dirty="0" err="1"/>
              <a:t>Екологічний</a:t>
            </a:r>
            <a:r>
              <a:rPr lang="ru-RU" sz="2000" b="0" dirty="0"/>
              <a:t> практикум , </a:t>
            </a:r>
            <a:r>
              <a:rPr lang="ru-RU" sz="2000" b="0" dirty="0" err="1"/>
              <a:t>Муравйов</a:t>
            </a:r>
            <a:r>
              <a:rPr lang="ru-RU" sz="2000" b="0" dirty="0"/>
              <a:t> А.Г. , Пугал Н.А. , Лаврова В.М. , 2012 </a:t>
            </a:r>
            <a:endParaRPr lang="ru-RU" sz="2000" b="0" dirty="0" smtClean="0"/>
          </a:p>
          <a:p>
            <a:pPr marL="0" indent="0">
              <a:buNone/>
            </a:pPr>
            <a:r>
              <a:rPr lang="ru-RU" sz="2000" b="0" dirty="0" err="1" smtClean="0"/>
              <a:t>Екологія</a:t>
            </a:r>
            <a:r>
              <a:rPr lang="ru-RU" sz="2000" b="0" dirty="0" smtClean="0"/>
              <a:t> </a:t>
            </a:r>
            <a:r>
              <a:rPr lang="ru-RU" sz="2000" b="0" dirty="0" err="1"/>
              <a:t>рослин</a:t>
            </a:r>
            <a:r>
              <a:rPr lang="ru-RU" sz="2000" b="0" dirty="0"/>
              <a:t> , Березина Н.А. , </a:t>
            </a:r>
            <a:r>
              <a:rPr lang="ru-RU" sz="2000" b="0" dirty="0" err="1"/>
              <a:t>Афанасьєва</a:t>
            </a:r>
            <a:r>
              <a:rPr lang="ru-RU" sz="2000" b="0" dirty="0"/>
              <a:t> Н.Б. , 2009 </a:t>
            </a:r>
            <a:endParaRPr lang="ru-RU" sz="2000" b="0" dirty="0" smtClean="0"/>
          </a:p>
          <a:p>
            <a:pPr marL="0" indent="0">
              <a:buNone/>
            </a:pPr>
            <a:r>
              <a:rPr lang="ru-RU" sz="2000" b="0" dirty="0" smtClean="0"/>
              <a:t> </a:t>
            </a:r>
            <a:r>
              <a:rPr lang="ru-RU" sz="2000" b="0" dirty="0" err="1"/>
              <a:t>Промислова</a:t>
            </a:r>
            <a:r>
              <a:rPr lang="ru-RU" sz="2000" b="0" dirty="0"/>
              <a:t> </a:t>
            </a:r>
            <a:r>
              <a:rPr lang="ru-RU" sz="2000" b="0" dirty="0" err="1"/>
              <a:t>екологія</a:t>
            </a:r>
            <a:r>
              <a:rPr lang="ru-RU" sz="2000" b="0" dirty="0"/>
              <a:t> , </a:t>
            </a:r>
            <a:r>
              <a:rPr lang="ru-RU" sz="2000" b="0" dirty="0" err="1"/>
              <a:t>Бондалетова</a:t>
            </a:r>
            <a:r>
              <a:rPr lang="ru-RU" sz="2000" b="0" dirty="0"/>
              <a:t> Л.І. , </a:t>
            </a:r>
            <a:r>
              <a:rPr lang="ru-RU" sz="2000" b="0" dirty="0" err="1"/>
              <a:t>Бондалетов</a:t>
            </a:r>
            <a:r>
              <a:rPr lang="ru-RU" sz="2000" b="0" dirty="0"/>
              <a:t> В.Г. , 2008 </a:t>
            </a:r>
            <a:endParaRPr lang="ru-RU" sz="2000" b="0" dirty="0" smtClean="0"/>
          </a:p>
          <a:p>
            <a:pPr marL="0" indent="0">
              <a:buNone/>
            </a:pPr>
            <a:r>
              <a:rPr lang="ru-RU" sz="2000" b="0" dirty="0" smtClean="0"/>
              <a:t> </a:t>
            </a:r>
            <a:r>
              <a:rPr lang="ru-RU" sz="2000" b="0" dirty="0" err="1"/>
              <a:t>Екологія</a:t>
            </a:r>
            <a:r>
              <a:rPr lang="ru-RU" sz="2000" b="0" dirty="0"/>
              <a:t> </a:t>
            </a:r>
            <a:r>
              <a:rPr lang="ru-RU" sz="2000" b="0" dirty="0" err="1"/>
              <a:t>загальна</a:t>
            </a:r>
            <a:r>
              <a:rPr lang="ru-RU" sz="2000" b="0" dirty="0"/>
              <a:t> , </a:t>
            </a:r>
            <a:r>
              <a:rPr lang="ru-RU" sz="2000" b="0" dirty="0" err="1"/>
              <a:t>соціальна</a:t>
            </a:r>
            <a:r>
              <a:rPr lang="ru-RU" sz="2000" b="0" dirty="0"/>
              <a:t> , </a:t>
            </a:r>
            <a:r>
              <a:rPr lang="ru-RU" sz="2000" b="0" dirty="0" err="1"/>
              <a:t>прикладна</a:t>
            </a:r>
            <a:r>
              <a:rPr lang="ru-RU" sz="2000" b="0" dirty="0"/>
              <a:t> - </a:t>
            </a:r>
            <a:r>
              <a:rPr lang="ru-RU" sz="2000" b="0" dirty="0" err="1"/>
              <a:t>Підручник</a:t>
            </a:r>
            <a:r>
              <a:rPr lang="ru-RU" sz="2000" b="0" dirty="0"/>
              <a:t> - Воронков Н.Л. - 1999 </a:t>
            </a:r>
            <a:endParaRPr lang="ru-RU" sz="2000" b="0" dirty="0" smtClean="0"/>
          </a:p>
          <a:p>
            <a:pPr marL="0" indent="0">
              <a:buNone/>
            </a:pPr>
            <a:r>
              <a:rPr lang="ru-RU" sz="2000" b="0" dirty="0" smtClean="0"/>
              <a:t> </a:t>
            </a:r>
            <a:r>
              <a:rPr lang="ru-RU" sz="2000" b="0" dirty="0" err="1"/>
              <a:t>Екологія</a:t>
            </a:r>
            <a:r>
              <a:rPr lang="ru-RU" sz="2000" b="0" dirty="0"/>
              <a:t> </a:t>
            </a:r>
            <a:r>
              <a:rPr lang="ru-RU" sz="2000" b="0" dirty="0" err="1"/>
              <a:t>людини</a:t>
            </a:r>
            <a:r>
              <a:rPr lang="ru-RU" sz="2000" b="0" dirty="0"/>
              <a:t> , Практикум , Губарева Л.І. </a:t>
            </a:r>
            <a:r>
              <a:rPr lang="ru-RU" sz="2000" b="0" dirty="0" err="1" smtClean="0"/>
              <a:t>Мізірева</a:t>
            </a:r>
            <a:r>
              <a:rPr lang="ru-RU" sz="2000" b="0" dirty="0" smtClean="0"/>
              <a:t> </a:t>
            </a:r>
            <a:r>
              <a:rPr lang="ru-RU" sz="2000" b="0" dirty="0"/>
              <a:t>О.М. , Чурилова Т.М. , 2005 , </a:t>
            </a:r>
            <a:endParaRPr lang="ru-RU" b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ВИКОРИСТАНІ ДЖЕРЕЛА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Актуальність</a:t>
            </a:r>
            <a:r>
              <a:rPr lang="ru-RU" dirty="0" smtClean="0"/>
              <a:t>                       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30203"/>
              </p:ext>
            </p:extLst>
          </p:nvPr>
        </p:nvGraphicFramePr>
        <p:xfrm>
          <a:off x="304800" y="1124744"/>
          <a:ext cx="8515672" cy="519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231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3320" y="11266"/>
            <a:ext cx="7239000" cy="563562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       </a:t>
            </a:r>
            <a:r>
              <a:rPr lang="en-US" sz="2400" dirty="0" smtClean="0"/>
              <a:t>        </a:t>
            </a:r>
            <a:r>
              <a:rPr lang="ru-RU" sz="2400" dirty="0" smtClean="0"/>
              <a:t>Мета</a:t>
            </a:r>
            <a:endParaRPr lang="en-US" sz="2400" dirty="0" smtClean="0"/>
          </a:p>
        </p:txBody>
      </p:sp>
      <p:grpSp>
        <p:nvGrpSpPr>
          <p:cNvPr id="4125" name="Group 10"/>
          <p:cNvGrpSpPr>
            <a:grpSpLocks/>
          </p:cNvGrpSpPr>
          <p:nvPr/>
        </p:nvGrpSpPr>
        <p:grpSpPr bwMode="auto">
          <a:xfrm>
            <a:off x="1940315" y="4195069"/>
            <a:ext cx="5292141" cy="637302"/>
            <a:chOff x="744" y="1407"/>
            <a:chExt cx="3988" cy="444"/>
          </a:xfrm>
        </p:grpSpPr>
        <p:sp>
          <p:nvSpPr>
            <p:cNvPr id="287755" name="AutoShape 11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7756" name="AutoShape 12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1" name="Text Box 31"/>
          <p:cNvSpPr txBox="1">
            <a:spLocks noChangeArrowheads="1"/>
          </p:cNvSpPr>
          <p:nvPr/>
        </p:nvSpPr>
        <p:spPr bwMode="white">
          <a:xfrm>
            <a:off x="700848" y="4797601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4"/>
            <a:ext cx="4157663" cy="75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441" y="408109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(Фото 1, фрагмент з </a:t>
            </a:r>
            <a:r>
              <a:rPr lang="ru-RU" dirty="0" err="1" smtClean="0"/>
              <a:t>майстер-класу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2327903"/>
              </p:ext>
            </p:extLst>
          </p:nvPr>
        </p:nvGraphicFramePr>
        <p:xfrm>
          <a:off x="4351742" y="764704"/>
          <a:ext cx="4572000" cy="127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61151278"/>
              </p:ext>
            </p:extLst>
          </p:nvPr>
        </p:nvGraphicFramePr>
        <p:xfrm>
          <a:off x="4356143" y="2132856"/>
          <a:ext cx="4588668" cy="129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37783"/>
            <a:ext cx="6133136" cy="249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5936" y="358957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Завдання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070" y="332656"/>
            <a:ext cx="4198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/>
              <a:t>М</a:t>
            </a:r>
            <a:r>
              <a:rPr lang="ru-RU" sz="3200" b="1" dirty="0" err="1" smtClean="0"/>
              <a:t>етоди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досліджень</a:t>
            </a:r>
            <a:endParaRPr lang="ru-RU" sz="32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35249273"/>
              </p:ext>
            </p:extLst>
          </p:nvPr>
        </p:nvGraphicFramePr>
        <p:xfrm>
          <a:off x="-2052736" y="1196752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5976" y="1700808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школа №69.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зроблена</a:t>
            </a:r>
            <a:r>
              <a:rPr lang="ru-RU" dirty="0"/>
              <a:t>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озеленити</a:t>
            </a:r>
            <a:r>
              <a:rPr lang="ru-RU" dirty="0"/>
              <a:t> </a:t>
            </a:r>
            <a:r>
              <a:rPr lang="ru-RU" dirty="0" err="1"/>
              <a:t>кабінети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викладені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як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шкільних</a:t>
            </a:r>
            <a:r>
              <a:rPr lang="ru-RU" dirty="0"/>
              <a:t> </a:t>
            </a:r>
            <a:r>
              <a:rPr lang="ru-RU" dirty="0" err="1"/>
              <a:t>досліджень,огляду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і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без </a:t>
            </a:r>
            <a:r>
              <a:rPr lang="ru-RU" dirty="0" err="1"/>
              <a:t>чого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висновків</a:t>
            </a:r>
            <a:r>
              <a:rPr lang="ru-RU" dirty="0"/>
              <a:t> і </a:t>
            </a:r>
            <a:r>
              <a:rPr lang="ru-RU" dirty="0" err="1"/>
              <a:t>рекомендацій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smtClean="0"/>
              <a:t>Да</a:t>
            </a:r>
            <a:r>
              <a:rPr lang="uk-UA" dirty="0"/>
              <a:t>н</a:t>
            </a:r>
            <a:r>
              <a:rPr lang="ru-RU" dirty="0" smtClean="0"/>
              <a:t>і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передані</a:t>
            </a:r>
            <a:r>
              <a:rPr lang="ru-RU" dirty="0"/>
              <a:t> в </a:t>
            </a:r>
            <a:r>
              <a:rPr lang="ru-RU" dirty="0" err="1"/>
              <a:t>Донецьку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інспекцію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5" y="332655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Об</a:t>
            </a:r>
            <a:r>
              <a:rPr lang="en-US" sz="3200" b="1" dirty="0" smtClean="0"/>
              <a:t>’</a:t>
            </a:r>
            <a:r>
              <a:rPr lang="uk-UA" sz="3200" b="1" dirty="0" err="1" smtClean="0"/>
              <a:t>єкт</a:t>
            </a:r>
            <a:r>
              <a:rPr lang="uk-UA" sz="3200" b="1" dirty="0" smtClean="0"/>
              <a:t> дослідження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48701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Організація дослідження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699248" cy="3903712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 smtClean="0"/>
              <a:t>У рамках проекту  проведено </a:t>
            </a:r>
            <a:r>
              <a:rPr lang="ru-RU" sz="2000" b="0" dirty="0" err="1" smtClean="0"/>
              <a:t>анонімне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тестування</a:t>
            </a:r>
            <a:r>
              <a:rPr lang="ru-RU" sz="2000" b="0" dirty="0" smtClean="0"/>
              <a:t> з </a:t>
            </a:r>
            <a:r>
              <a:rPr lang="ru-RU" sz="2000" b="0" dirty="0" err="1" smtClean="0"/>
              <a:t>перевірки</a:t>
            </a:r>
            <a:r>
              <a:rPr lang="ru-RU" sz="2000" b="0" dirty="0" smtClean="0"/>
              <a:t> </a:t>
            </a:r>
          </a:p>
          <a:p>
            <a:pPr marL="0" indent="0">
              <a:buNone/>
            </a:pPr>
            <a:r>
              <a:rPr lang="ru-RU" sz="2000" b="0" dirty="0" err="1" smtClean="0"/>
              <a:t>знань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учнів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школи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щодо</a:t>
            </a:r>
            <a:r>
              <a:rPr lang="ru-RU" sz="2000" b="0" dirty="0"/>
              <a:t> </a:t>
            </a:r>
            <a:r>
              <a:rPr lang="ru-RU" sz="2000" b="0" dirty="0" smtClean="0"/>
              <a:t>догляду за </a:t>
            </a:r>
            <a:r>
              <a:rPr lang="ru-RU" sz="2000" b="0" dirty="0" err="1" smtClean="0"/>
              <a:t>кімнатними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рослинами</a:t>
            </a:r>
            <a:r>
              <a:rPr lang="ru-RU" sz="2000" b="0" dirty="0" smtClean="0"/>
              <a:t>. </a:t>
            </a:r>
            <a:r>
              <a:rPr lang="ru-RU" sz="2000" b="0" dirty="0" err="1" smtClean="0"/>
              <a:t>Висновком</a:t>
            </a:r>
            <a:r>
              <a:rPr lang="ru-RU" sz="2000" b="0" dirty="0" smtClean="0"/>
              <a:t> </a:t>
            </a:r>
          </a:p>
          <a:p>
            <a:pPr marL="0" indent="0">
              <a:buNone/>
            </a:pPr>
            <a:r>
              <a:rPr lang="ru-RU" sz="2000" b="0" dirty="0" smtClean="0"/>
              <a:t>стало те, </a:t>
            </a:r>
            <a:r>
              <a:rPr lang="ru-RU" sz="2000" b="0" dirty="0" err="1" smtClean="0"/>
              <a:t>що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учні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знають</a:t>
            </a:r>
            <a:endParaRPr lang="ru-RU" sz="2000" b="0" dirty="0" smtClean="0"/>
          </a:p>
          <a:p>
            <a:pPr marL="0" indent="0">
              <a:buNone/>
            </a:pPr>
            <a:r>
              <a:rPr lang="ru-RU" sz="2000" b="0" dirty="0" smtClean="0"/>
              <a:t> про </a:t>
            </a:r>
            <a:r>
              <a:rPr lang="ru-RU" sz="2000" b="0" dirty="0" err="1" smtClean="0"/>
              <a:t>користь</a:t>
            </a:r>
            <a:r>
              <a:rPr lang="ru-RU" sz="2000" b="0" dirty="0" smtClean="0"/>
              <a:t> та  догляд</a:t>
            </a:r>
          </a:p>
          <a:p>
            <a:pPr marL="0" indent="0">
              <a:buNone/>
            </a:pPr>
            <a:r>
              <a:rPr lang="ru-RU" sz="2000" b="0" dirty="0" smtClean="0"/>
              <a:t>за </a:t>
            </a:r>
            <a:r>
              <a:rPr lang="ru-RU" sz="2000" b="0" dirty="0" err="1" smtClean="0"/>
              <a:t>рослинами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чого</a:t>
            </a:r>
            <a:r>
              <a:rPr lang="ru-RU" sz="2000" b="0" dirty="0" smtClean="0"/>
              <a:t> </a:t>
            </a:r>
          </a:p>
          <a:p>
            <a:pPr marL="0" indent="0">
              <a:buNone/>
            </a:pPr>
            <a:r>
              <a:rPr lang="ru-RU" sz="2000" b="0" dirty="0" smtClean="0"/>
              <a:t>не </a:t>
            </a:r>
            <a:r>
              <a:rPr lang="ru-RU" sz="2000" b="0" dirty="0" err="1" smtClean="0"/>
              <a:t>можна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сказати</a:t>
            </a:r>
            <a:r>
              <a:rPr lang="ru-RU" sz="2000" b="0" dirty="0" smtClean="0"/>
              <a:t> про </a:t>
            </a:r>
            <a:r>
              <a:rPr lang="ru-RU" sz="2000" b="0" dirty="0" err="1" smtClean="0"/>
              <a:t>самостійне</a:t>
            </a:r>
            <a:r>
              <a:rPr lang="ru-RU" sz="2000" b="0" dirty="0" smtClean="0"/>
              <a:t>  </a:t>
            </a:r>
            <a:r>
              <a:rPr lang="ru-RU" sz="2000" b="0" dirty="0" err="1" smtClean="0"/>
              <a:t>вирощування</a:t>
            </a:r>
            <a:r>
              <a:rPr lang="ru-RU" sz="2000" b="0" dirty="0" smtClean="0"/>
              <a:t>.</a:t>
            </a:r>
          </a:p>
          <a:p>
            <a:endParaRPr lang="ru-RU" sz="2000" b="0" dirty="0" smtClean="0"/>
          </a:p>
          <a:p>
            <a:endParaRPr lang="ru-RU" sz="2000" b="0" dirty="0" smtClean="0"/>
          </a:p>
          <a:p>
            <a:endParaRPr lang="ru-RU" sz="2000" b="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8435"/>
            <a:ext cx="4278675" cy="347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6498" y="4941167"/>
            <a:ext cx="546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2 </a:t>
            </a:r>
            <a:r>
              <a:rPr lang="ru-RU" dirty="0" err="1" smtClean="0"/>
              <a:t>майстер</a:t>
            </a:r>
            <a:r>
              <a:rPr lang="ru-RU" dirty="0" err="1"/>
              <a:t>-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школярів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44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54" y="260648"/>
            <a:ext cx="8619025" cy="1643682"/>
          </a:xfrm>
        </p:spPr>
        <p:txBody>
          <a:bodyPr/>
          <a:lstStyle/>
          <a:p>
            <a:r>
              <a:rPr lang="uk-UA" sz="2800" dirty="0" smtClean="0"/>
              <a:t>Експериментальна </a:t>
            </a:r>
            <a:r>
              <a:rPr lang="uk-UA" sz="2800" dirty="0" smtClean="0"/>
              <a:t>база дослідження</a:t>
            </a:r>
            <a:r>
              <a:rPr lang="uk-UA" sz="2800" b="0" dirty="0" smtClean="0"/>
              <a:t>:</a:t>
            </a:r>
            <a:br>
              <a:rPr lang="uk-UA" sz="2800" b="0" dirty="0" smtClean="0"/>
            </a:br>
            <a:r>
              <a:rPr lang="ru-RU" sz="2000" b="0" dirty="0" smtClean="0"/>
              <a:t>В </a:t>
            </a:r>
            <a:r>
              <a:rPr lang="ru-RU" sz="2000" b="0" dirty="0" err="1"/>
              <a:t>експериментально-дослідній</a:t>
            </a:r>
            <a:r>
              <a:rPr lang="ru-RU" sz="2000" b="0" dirty="0"/>
              <a:t> </a:t>
            </a:r>
            <a:r>
              <a:rPr lang="ru-RU" sz="2000" b="0" dirty="0" err="1"/>
              <a:t>роботі</a:t>
            </a:r>
            <a:r>
              <a:rPr lang="ru-RU" sz="2000" b="0" dirty="0"/>
              <a:t> взяло участь 127 </a:t>
            </a:r>
            <a:r>
              <a:rPr lang="ru-RU" sz="2000" b="0" dirty="0" err="1"/>
              <a:t>осіб</a:t>
            </a:r>
            <a:r>
              <a:rPr lang="ru-RU" sz="2000" b="0" dirty="0"/>
              <a:t> </a:t>
            </a:r>
            <a:r>
              <a:rPr lang="ru-RU" sz="2000" b="0" dirty="0" err="1"/>
              <a:t>молодшого</a:t>
            </a:r>
            <a:r>
              <a:rPr lang="ru-RU" sz="2000" b="0" dirty="0"/>
              <a:t> </a:t>
            </a:r>
            <a:r>
              <a:rPr lang="ru-RU" sz="2000" b="0" dirty="0" err="1"/>
              <a:t>шкільного</a:t>
            </a:r>
            <a:r>
              <a:rPr lang="ru-RU" sz="2000" b="0" dirty="0"/>
              <a:t> </a:t>
            </a:r>
            <a:r>
              <a:rPr lang="ru-RU" sz="2000" b="0" dirty="0" err="1"/>
              <a:t>віку</a:t>
            </a:r>
            <a:r>
              <a:rPr lang="ru-RU" sz="2000" b="0" dirty="0"/>
              <a:t>.</a:t>
            </a:r>
            <a:r>
              <a:rPr lang="en-US" sz="2000" b="0" dirty="0"/>
              <a:t/>
            </a:r>
            <a:br>
              <a:rPr lang="en-US" sz="2000" b="0" dirty="0"/>
            </a:br>
            <a:endParaRPr lang="ru-RU" sz="2000" b="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6" y="1517131"/>
            <a:ext cx="328534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8282861"/>
              </p:ext>
            </p:extLst>
          </p:nvPr>
        </p:nvGraphicFramePr>
        <p:xfrm>
          <a:off x="4021151" y="1700809"/>
          <a:ext cx="4655305" cy="420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25668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5668" y="36715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972616" y="541383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3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28600" y="5411365"/>
            <a:ext cx="485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хлорофітума</a:t>
            </a:r>
            <a:r>
              <a:rPr lang="ru-RU" dirty="0"/>
              <a:t>(</a:t>
            </a:r>
            <a:r>
              <a:rPr lang="en-US" dirty="0" err="1"/>
              <a:t>Chlorophytum</a:t>
            </a:r>
            <a:r>
              <a:rPr lang="en-US" dirty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3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484784"/>
          </a:xfrm>
        </p:spPr>
        <p:txBody>
          <a:bodyPr/>
          <a:lstStyle/>
          <a:p>
            <a:r>
              <a:rPr lang="ru-RU" sz="2800" dirty="0" err="1"/>
              <a:t>Експериментальна</a:t>
            </a:r>
            <a:r>
              <a:rPr lang="ru-RU" sz="2800" dirty="0"/>
              <a:t> база </a:t>
            </a:r>
            <a:r>
              <a:rPr lang="ru-RU" sz="2800" dirty="0" err="1"/>
              <a:t>дослідження:</a:t>
            </a:r>
            <a:r>
              <a:rPr lang="ru-RU" sz="2800" b="0" dirty="0" err="1"/>
              <a:t>вивчення</a:t>
            </a:r>
            <a:r>
              <a:rPr lang="ru-RU" sz="2800" b="0" dirty="0"/>
              <a:t> </a:t>
            </a:r>
            <a:r>
              <a:rPr lang="ru-RU" sz="2800" b="0" dirty="0" err="1"/>
              <a:t>особливостей</a:t>
            </a:r>
            <a:r>
              <a:rPr lang="ru-RU" sz="2800" b="0" dirty="0"/>
              <a:t> 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драцени</a:t>
            </a:r>
            <a:r>
              <a:rPr lang="en-US" sz="2800" b="0" dirty="0" smtClean="0"/>
              <a:t>(Dracaena</a:t>
            </a:r>
            <a:r>
              <a:rPr lang="en-US" sz="2800" b="0" dirty="0"/>
              <a:t>)</a:t>
            </a:r>
            <a:br>
              <a:rPr lang="en-US" sz="2800" b="0" dirty="0"/>
            </a:br>
            <a:endParaRPr lang="ru-RU" sz="2800" b="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87121"/>
              </p:ext>
            </p:extLst>
          </p:nvPr>
        </p:nvGraphicFramePr>
        <p:xfrm>
          <a:off x="359532" y="1671829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58540"/>
            <a:ext cx="324036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619982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</a:t>
            </a:r>
            <a:r>
              <a:rPr lang="ru-RU" dirty="0"/>
              <a:t>4</a:t>
            </a:r>
            <a:r>
              <a:rPr lang="ru-RU" dirty="0" smtClean="0"/>
              <a:t> Драцена(</a:t>
            </a:r>
            <a:r>
              <a:rPr lang="en-US" dirty="0" smtClean="0"/>
              <a:t>Dracaena)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48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917922"/>
          </a:xfrm>
        </p:spPr>
        <p:txBody>
          <a:bodyPr/>
          <a:lstStyle/>
          <a:p>
            <a:r>
              <a:rPr lang="ru-RU" sz="2800" dirty="0" err="1" smtClean="0"/>
              <a:t>Експериментальна</a:t>
            </a:r>
            <a:r>
              <a:rPr lang="ru-RU" sz="2800" dirty="0" smtClean="0"/>
              <a:t> база </a:t>
            </a:r>
            <a:r>
              <a:rPr lang="ru-RU" sz="2800" dirty="0" err="1" smtClean="0"/>
              <a:t>дослідження</a:t>
            </a:r>
            <a:r>
              <a:rPr lang="ru-RU" sz="2800" b="0" dirty="0" err="1" smtClean="0"/>
              <a:t>:вивчення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особливостей</a:t>
            </a:r>
            <a:r>
              <a:rPr lang="ru-RU" sz="2800" b="0" dirty="0" smtClean="0"/>
              <a:t>  </a:t>
            </a:r>
            <a:r>
              <a:rPr lang="ru-RU" sz="2800" b="0" dirty="0" err="1" smtClean="0"/>
              <a:t>герані</a:t>
            </a:r>
            <a:r>
              <a:rPr lang="ru-RU" sz="2800" b="0" dirty="0" smtClean="0"/>
              <a:t>  </a:t>
            </a:r>
            <a:r>
              <a:rPr lang="en-US" sz="2800" b="0" dirty="0"/>
              <a:t>(Geranium)</a:t>
            </a:r>
            <a:br>
              <a:rPr lang="en-US" sz="2800" b="0" dirty="0"/>
            </a:br>
            <a:endParaRPr lang="ru-RU" sz="2800" b="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42015"/>
            <a:ext cx="3793232" cy="3813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7264" y="5401559"/>
            <a:ext cx="364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5 Герань(</a:t>
            </a:r>
            <a:r>
              <a:rPr lang="en-US" dirty="0" smtClean="0"/>
              <a:t>Geranium)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489815"/>
              </p:ext>
            </p:extLst>
          </p:nvPr>
        </p:nvGraphicFramePr>
        <p:xfrm>
          <a:off x="308992" y="1124744"/>
          <a:ext cx="8583488" cy="537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211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37648" cy="845914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 err="1"/>
              <a:t>В</a:t>
            </a:r>
            <a:r>
              <a:rPr lang="ru-RU" sz="2800" dirty="0" err="1" smtClean="0"/>
              <a:t>иди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</a:t>
            </a:r>
            <a:r>
              <a:rPr lang="ru-RU" sz="2800" dirty="0" smtClean="0"/>
              <a:t> в </a:t>
            </a:r>
            <a:r>
              <a:rPr lang="ru-RU" sz="2800" dirty="0" err="1" smtClean="0"/>
              <a:t>кабінетах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навчального</a:t>
            </a:r>
            <a:r>
              <a:rPr lang="ru-RU" sz="2800" dirty="0" smtClean="0"/>
              <a:t> закладу</a:t>
            </a:r>
            <a:endParaRPr lang="ru-RU" sz="28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" y="1298699"/>
            <a:ext cx="488583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60" y="1365845"/>
            <a:ext cx="3951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60" y="3861048"/>
            <a:ext cx="40179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74" y="6021288"/>
            <a:ext cx="389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6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в </a:t>
            </a:r>
            <a:r>
              <a:rPr lang="ru-RU" dirty="0" err="1" smtClean="0"/>
              <a:t>кабінетах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65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4 - копи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134 - копия</Template>
  <TotalTime>502</TotalTime>
  <Words>503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134 - копия</vt:lpstr>
      <vt:lpstr>Як живеш,зелений мій світ: Ваша Величність Природа (матеріали роботи шкільного волонтерівського  дослідницького табору)</vt:lpstr>
      <vt:lpstr>Актуальність                          </vt:lpstr>
      <vt:lpstr>               Мета</vt:lpstr>
      <vt:lpstr>Презентация PowerPoint</vt:lpstr>
      <vt:lpstr>Організація дослідження</vt:lpstr>
      <vt:lpstr>Експериментальна база дослідження: В експериментально-дослідній роботі взяло участь 127 осіб молодшого шкільного віку. </vt:lpstr>
      <vt:lpstr>Експериментальна база дослідження:вивчення особливостей  драцени(Dracaena) </vt:lpstr>
      <vt:lpstr>Експериментальна база дослідження:вивчення особливостей  герані  (Geranium) </vt:lpstr>
      <vt:lpstr> Види рослин в кабінетах навчального закладу</vt:lpstr>
      <vt:lpstr>Практичне значення одержаних результатів Результати тестування </vt:lpstr>
      <vt:lpstr>Результати опитування </vt:lpstr>
      <vt:lpstr>Результати майстер-класу</vt:lpstr>
      <vt:lpstr>Висновок</vt:lpstr>
      <vt:lpstr>Презентация PowerPoint</vt:lpstr>
      <vt:lpstr>ВИКОРИСТАНІ 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43</cp:revision>
  <dcterms:created xsi:type="dcterms:W3CDTF">2014-04-09T10:05:52Z</dcterms:created>
  <dcterms:modified xsi:type="dcterms:W3CDTF">2014-04-10T13:22:58Z</dcterms:modified>
</cp:coreProperties>
</file>