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sldIdLst>
    <p:sldId id="259" r:id="rId3"/>
    <p:sldId id="280" r:id="rId4"/>
    <p:sldId id="260" r:id="rId5"/>
    <p:sldId id="261" r:id="rId6"/>
    <p:sldId id="262" r:id="rId7"/>
    <p:sldId id="264" r:id="rId8"/>
    <p:sldId id="263" r:id="rId9"/>
    <p:sldId id="265" r:id="rId10"/>
    <p:sldId id="275" r:id="rId11"/>
    <p:sldId id="266" r:id="rId12"/>
    <p:sldId id="267" r:id="rId13"/>
    <p:sldId id="268" r:id="rId14"/>
    <p:sldId id="281" r:id="rId15"/>
    <p:sldId id="282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F6E8E-337E-4EE3-ADAC-E9AE66A977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AF2424-AB48-4FAE-B8FC-9CFB4490925E}">
      <dgm:prSet phldrT="[Текст]"/>
      <dgm:spPr/>
      <dgm:t>
        <a:bodyPr/>
        <a:lstStyle/>
        <a:p>
          <a:r>
            <a:rPr lang="uk-UA" dirty="0" smtClean="0"/>
            <a:t>Зруйнування Запорізької Січі (1775)</a:t>
          </a:r>
          <a:endParaRPr lang="ru-RU" dirty="0"/>
        </a:p>
      </dgm:t>
    </dgm:pt>
    <dgm:pt modelId="{8C87598A-B3C1-43FA-B405-6E7E3630443A}" type="parTrans" cxnId="{D029B469-972E-4472-9C7E-68A64AC40BAC}">
      <dgm:prSet/>
      <dgm:spPr/>
      <dgm:t>
        <a:bodyPr/>
        <a:lstStyle/>
        <a:p>
          <a:endParaRPr lang="ru-RU"/>
        </a:p>
      </dgm:t>
    </dgm:pt>
    <dgm:pt modelId="{62BFD136-CD3B-4D7F-AA2D-D831A00565A3}" type="sibTrans" cxnId="{D029B469-972E-4472-9C7E-68A64AC40BAC}">
      <dgm:prSet/>
      <dgm:spPr/>
      <dgm:t>
        <a:bodyPr/>
        <a:lstStyle/>
        <a:p>
          <a:endParaRPr lang="ru-RU"/>
        </a:p>
      </dgm:t>
    </dgm:pt>
    <dgm:pt modelId="{EBB91699-A765-4918-ADC3-7280AAB7023D}">
      <dgm:prSet phldrT="[Текст]"/>
      <dgm:spPr/>
      <dgm:t>
        <a:bodyPr/>
        <a:lstStyle/>
        <a:p>
          <a:r>
            <a:rPr lang="uk-UA" dirty="0" smtClean="0"/>
            <a:t>Покріпачення українського селянства (1783)</a:t>
          </a:r>
          <a:endParaRPr lang="ru-RU" dirty="0"/>
        </a:p>
      </dgm:t>
    </dgm:pt>
    <dgm:pt modelId="{13BEEA5B-F9BF-492B-8969-DD2D26BE14AF}" type="parTrans" cxnId="{7BB6A37B-46B1-4131-8A3D-D4BBEBD7C363}">
      <dgm:prSet/>
      <dgm:spPr/>
      <dgm:t>
        <a:bodyPr/>
        <a:lstStyle/>
        <a:p>
          <a:endParaRPr lang="ru-RU"/>
        </a:p>
      </dgm:t>
    </dgm:pt>
    <dgm:pt modelId="{D1F43975-E191-4A94-B018-7EAD62675ACA}" type="sibTrans" cxnId="{7BB6A37B-46B1-4131-8A3D-D4BBEBD7C363}">
      <dgm:prSet/>
      <dgm:spPr/>
      <dgm:t>
        <a:bodyPr/>
        <a:lstStyle/>
        <a:p>
          <a:endParaRPr lang="ru-RU"/>
        </a:p>
      </dgm:t>
    </dgm:pt>
    <dgm:pt modelId="{5A3F1875-C5E1-4C2F-9A62-6EEF1AC798BC}">
      <dgm:prSet phldrT="[Текст]"/>
      <dgm:spPr/>
      <dgm:t>
        <a:bodyPr/>
        <a:lstStyle/>
        <a:p>
          <a:r>
            <a:rPr lang="uk-UA" dirty="0" smtClean="0"/>
            <a:t>Роздавання Катериною ІІ українських земель, запобігання перед нею останнього гетьмана К.Розумовського (1728-1803)</a:t>
          </a:r>
          <a:endParaRPr lang="ru-RU" dirty="0"/>
        </a:p>
      </dgm:t>
    </dgm:pt>
    <dgm:pt modelId="{67C05519-2765-4DFF-874B-3EEC0A8E4F94}" type="parTrans" cxnId="{7DAC03F9-9B2F-46F9-830E-CC1C24025D58}">
      <dgm:prSet/>
      <dgm:spPr/>
      <dgm:t>
        <a:bodyPr/>
        <a:lstStyle/>
        <a:p>
          <a:endParaRPr lang="ru-RU"/>
        </a:p>
      </dgm:t>
    </dgm:pt>
    <dgm:pt modelId="{C7D39FE2-7EFE-4480-BF3C-1D091A9A3FCC}" type="sibTrans" cxnId="{7DAC03F9-9B2F-46F9-830E-CC1C24025D58}">
      <dgm:prSet/>
      <dgm:spPr/>
      <dgm:t>
        <a:bodyPr/>
        <a:lstStyle/>
        <a:p>
          <a:endParaRPr lang="ru-RU"/>
        </a:p>
      </dgm:t>
    </dgm:pt>
    <dgm:pt modelId="{CFA387A0-022E-450E-998E-6EFF4EE7B287}" type="pres">
      <dgm:prSet presAssocID="{3E8F6E8E-337E-4EE3-ADAC-E9AE66A977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995CFD-699E-484E-B35E-12EA149F78B9}" type="pres">
      <dgm:prSet presAssocID="{F6AF2424-AB48-4FAE-B8FC-9CFB449092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D2297-7512-46B7-A557-4AC53C45D1C5}" type="pres">
      <dgm:prSet presAssocID="{62BFD136-CD3B-4D7F-AA2D-D831A00565A3}" presName="sibTrans" presStyleCnt="0"/>
      <dgm:spPr/>
    </dgm:pt>
    <dgm:pt modelId="{850FEF5A-92D4-42F6-A0AB-DC2A64F7AC68}" type="pres">
      <dgm:prSet presAssocID="{EBB91699-A765-4918-ADC3-7280AAB702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68A2-E65A-44DF-B37F-1C4B3B6D0EE4}" type="pres">
      <dgm:prSet presAssocID="{D1F43975-E191-4A94-B018-7EAD62675ACA}" presName="sibTrans" presStyleCnt="0"/>
      <dgm:spPr/>
    </dgm:pt>
    <dgm:pt modelId="{D231173E-8F7D-49C8-9995-4F853A8B9E1F}" type="pres">
      <dgm:prSet presAssocID="{5A3F1875-C5E1-4C2F-9A62-6EEF1AC798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9035F-9638-456E-A69C-E9673F2519E0}" type="presOf" srcId="{F6AF2424-AB48-4FAE-B8FC-9CFB4490925E}" destId="{CA995CFD-699E-484E-B35E-12EA149F78B9}" srcOrd="0" destOrd="0" presId="urn:microsoft.com/office/officeart/2005/8/layout/default"/>
    <dgm:cxn modelId="{7BB6A37B-46B1-4131-8A3D-D4BBEBD7C363}" srcId="{3E8F6E8E-337E-4EE3-ADAC-E9AE66A97764}" destId="{EBB91699-A765-4918-ADC3-7280AAB7023D}" srcOrd="1" destOrd="0" parTransId="{13BEEA5B-F9BF-492B-8969-DD2D26BE14AF}" sibTransId="{D1F43975-E191-4A94-B018-7EAD62675ACA}"/>
    <dgm:cxn modelId="{1CE78AFC-3DF0-450C-9DF7-0958618BA2BE}" type="presOf" srcId="{3E8F6E8E-337E-4EE3-ADAC-E9AE66A97764}" destId="{CFA387A0-022E-450E-998E-6EFF4EE7B287}" srcOrd="0" destOrd="0" presId="urn:microsoft.com/office/officeart/2005/8/layout/default"/>
    <dgm:cxn modelId="{D029B469-972E-4472-9C7E-68A64AC40BAC}" srcId="{3E8F6E8E-337E-4EE3-ADAC-E9AE66A97764}" destId="{F6AF2424-AB48-4FAE-B8FC-9CFB4490925E}" srcOrd="0" destOrd="0" parTransId="{8C87598A-B3C1-43FA-B405-6E7E3630443A}" sibTransId="{62BFD136-CD3B-4D7F-AA2D-D831A00565A3}"/>
    <dgm:cxn modelId="{7DAC03F9-9B2F-46F9-830E-CC1C24025D58}" srcId="{3E8F6E8E-337E-4EE3-ADAC-E9AE66A97764}" destId="{5A3F1875-C5E1-4C2F-9A62-6EEF1AC798BC}" srcOrd="2" destOrd="0" parTransId="{67C05519-2765-4DFF-874B-3EEC0A8E4F94}" sibTransId="{C7D39FE2-7EFE-4480-BF3C-1D091A9A3FCC}"/>
    <dgm:cxn modelId="{DE3C18BE-9D63-4C8E-9DD3-C06FD8676419}" type="presOf" srcId="{EBB91699-A765-4918-ADC3-7280AAB7023D}" destId="{850FEF5A-92D4-42F6-A0AB-DC2A64F7AC68}" srcOrd="0" destOrd="0" presId="urn:microsoft.com/office/officeart/2005/8/layout/default"/>
    <dgm:cxn modelId="{B6C0F029-D71A-41DC-AC4C-E18041A24797}" type="presOf" srcId="{5A3F1875-C5E1-4C2F-9A62-6EEF1AC798BC}" destId="{D231173E-8F7D-49C8-9995-4F853A8B9E1F}" srcOrd="0" destOrd="0" presId="urn:microsoft.com/office/officeart/2005/8/layout/default"/>
    <dgm:cxn modelId="{7A938CDA-24DB-4329-8A9B-A96867091DAF}" type="presParOf" srcId="{CFA387A0-022E-450E-998E-6EFF4EE7B287}" destId="{CA995CFD-699E-484E-B35E-12EA149F78B9}" srcOrd="0" destOrd="0" presId="urn:microsoft.com/office/officeart/2005/8/layout/default"/>
    <dgm:cxn modelId="{26474A12-CD06-4AFB-B4AB-FFE1D8CAB829}" type="presParOf" srcId="{CFA387A0-022E-450E-998E-6EFF4EE7B287}" destId="{0E6D2297-7512-46B7-A557-4AC53C45D1C5}" srcOrd="1" destOrd="0" presId="urn:microsoft.com/office/officeart/2005/8/layout/default"/>
    <dgm:cxn modelId="{ACEF7279-F537-48FD-A408-76B23867C05D}" type="presParOf" srcId="{CFA387A0-022E-450E-998E-6EFF4EE7B287}" destId="{850FEF5A-92D4-42F6-A0AB-DC2A64F7AC68}" srcOrd="2" destOrd="0" presId="urn:microsoft.com/office/officeart/2005/8/layout/default"/>
    <dgm:cxn modelId="{0105DCA2-670D-4C1A-AA6C-1B1CC523F674}" type="presParOf" srcId="{CFA387A0-022E-450E-998E-6EFF4EE7B287}" destId="{2AF068A2-E65A-44DF-B37F-1C4B3B6D0EE4}" srcOrd="3" destOrd="0" presId="urn:microsoft.com/office/officeart/2005/8/layout/default"/>
    <dgm:cxn modelId="{F5CB0B40-E35A-408B-AFD5-A416C3FC1B9F}" type="presParOf" srcId="{CFA387A0-022E-450E-998E-6EFF4EE7B287}" destId="{D231173E-8F7D-49C8-9995-4F853A8B9E1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F6ECC-3AAD-4028-87F4-65DC01A19C4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2168E-BBEA-4F4A-8054-D34B28466B8F}">
      <dgm:prSet phldrT="[Текст]"/>
      <dgm:spPr/>
      <dgm:t>
        <a:bodyPr/>
        <a:lstStyle/>
        <a:p>
          <a:r>
            <a:rPr lang="uk-UA" dirty="0" smtClean="0"/>
            <a:t>І по Дніпру у золотій</a:t>
          </a:r>
          <a:endParaRPr lang="ru-RU" dirty="0" smtClean="0"/>
        </a:p>
        <a:p>
          <a:r>
            <a:rPr lang="uk-UA" dirty="0" smtClean="0"/>
            <a:t>Галері гуляла,</a:t>
          </a:r>
          <a:endParaRPr lang="ru-RU" dirty="0"/>
        </a:p>
      </dgm:t>
    </dgm:pt>
    <dgm:pt modelId="{C363B25B-0BF5-4E42-8904-60F5E416725A}" type="parTrans" cxnId="{B373B775-7242-42AD-B8E3-114F07DFAD48}">
      <dgm:prSet/>
      <dgm:spPr/>
      <dgm:t>
        <a:bodyPr/>
        <a:lstStyle/>
        <a:p>
          <a:endParaRPr lang="ru-RU"/>
        </a:p>
      </dgm:t>
    </dgm:pt>
    <dgm:pt modelId="{0E966C62-159D-481B-9FF1-259E90C35645}" type="sibTrans" cxnId="{B373B775-7242-42AD-B8E3-114F07DFAD48}">
      <dgm:prSet/>
      <dgm:spPr/>
      <dgm:t>
        <a:bodyPr/>
        <a:lstStyle/>
        <a:p>
          <a:endParaRPr lang="ru-RU"/>
        </a:p>
      </dgm:t>
    </dgm:pt>
    <dgm:pt modelId="{E4AFCA45-7F07-4010-9963-6F8641B7BA42}">
      <dgm:prSet phldrT="[Текст]"/>
      <dgm:spPr/>
      <dgm:t>
        <a:bodyPr/>
        <a:lstStyle/>
        <a:p>
          <a:r>
            <a:rPr lang="uk-UA" dirty="0" smtClean="0"/>
            <a:t>Від Києва до Криму Катерина ІІ зі своїм численним почтом пливла по Дніпру.</a:t>
          </a:r>
          <a:endParaRPr lang="ru-RU" dirty="0"/>
        </a:p>
      </dgm:t>
    </dgm:pt>
    <dgm:pt modelId="{311BEFC0-4679-4FA1-8A5C-070B033B19C5}" type="parTrans" cxnId="{6620412B-CA50-4A62-AA10-ABF28B19B122}">
      <dgm:prSet/>
      <dgm:spPr/>
      <dgm:t>
        <a:bodyPr/>
        <a:lstStyle/>
        <a:p>
          <a:endParaRPr lang="ru-RU"/>
        </a:p>
      </dgm:t>
    </dgm:pt>
    <dgm:pt modelId="{6EB3EDC8-AC07-40A7-AC19-66290B1F832A}" type="sibTrans" cxnId="{6620412B-CA50-4A62-AA10-ABF28B19B122}">
      <dgm:prSet/>
      <dgm:spPr/>
      <dgm:t>
        <a:bodyPr/>
        <a:lstStyle/>
        <a:p>
          <a:endParaRPr lang="ru-RU"/>
        </a:p>
      </dgm:t>
    </dgm:pt>
    <dgm:pt modelId="{1122A387-238A-4151-96A4-9C5F9F2966BC}">
      <dgm:prSet phldrT="[Текст]" custT="1"/>
      <dgm:spPr/>
      <dgm:t>
        <a:bodyPr/>
        <a:lstStyle/>
        <a:p>
          <a:r>
            <a:rPr lang="uk-UA" sz="1800" dirty="0" smtClean="0"/>
            <a:t>Та </a:t>
          </a:r>
          <a:r>
            <a:rPr lang="uk-UA" sz="1800" dirty="0" err="1" smtClean="0"/>
            <a:t>бахурям</a:t>
          </a:r>
          <a:r>
            <a:rPr lang="uk-UA" sz="1800" dirty="0" smtClean="0"/>
            <a:t> і байстрюкам</a:t>
          </a:r>
          <a:endParaRPr lang="ru-RU" sz="1800" dirty="0" smtClean="0"/>
        </a:p>
        <a:p>
          <a:r>
            <a:rPr lang="uk-UA" sz="1800" dirty="0" smtClean="0"/>
            <a:t>Люд </a:t>
          </a:r>
          <a:r>
            <a:rPr lang="uk-UA" sz="1800" dirty="0" err="1" smtClean="0"/>
            <a:t>закрепостила</a:t>
          </a:r>
          <a:r>
            <a:rPr lang="uk-UA" sz="1800" dirty="0" smtClean="0"/>
            <a:t>.</a:t>
          </a:r>
          <a:endParaRPr lang="ru-RU" sz="1800" dirty="0"/>
        </a:p>
      </dgm:t>
    </dgm:pt>
    <dgm:pt modelId="{EF3D70BC-A965-4953-94C9-7996197387DD}" type="parTrans" cxnId="{0290A7F6-BE31-49CB-9163-9FCA2F5576E4}">
      <dgm:prSet/>
      <dgm:spPr/>
      <dgm:t>
        <a:bodyPr/>
        <a:lstStyle/>
        <a:p>
          <a:endParaRPr lang="ru-RU"/>
        </a:p>
      </dgm:t>
    </dgm:pt>
    <dgm:pt modelId="{451B51D8-4B25-42F3-A7FE-2C9C8BFA8D0C}" type="sibTrans" cxnId="{0290A7F6-BE31-49CB-9163-9FCA2F5576E4}">
      <dgm:prSet/>
      <dgm:spPr/>
      <dgm:t>
        <a:bodyPr/>
        <a:lstStyle/>
        <a:p>
          <a:endParaRPr lang="ru-RU"/>
        </a:p>
      </dgm:t>
    </dgm:pt>
    <dgm:pt modelId="{6283EA24-36D1-4894-B06E-2241BA95224A}">
      <dgm:prSet phldrT="[Текст]"/>
      <dgm:spPr/>
      <dgm:t>
        <a:bodyPr/>
        <a:lstStyle/>
        <a:p>
          <a:r>
            <a:rPr lang="uk-UA" dirty="0" smtClean="0"/>
            <a:t>Йдеться про запровадження кріпацтва на Україні 1783 р. Катериною ІІ</a:t>
          </a:r>
          <a:endParaRPr lang="ru-RU" dirty="0"/>
        </a:p>
      </dgm:t>
    </dgm:pt>
    <dgm:pt modelId="{901F3945-66F8-4A2A-948F-D54CCB8D4FE3}" type="parTrans" cxnId="{2A9AFE29-DAF8-4BCD-AE7D-2B7043D0056E}">
      <dgm:prSet/>
      <dgm:spPr/>
      <dgm:t>
        <a:bodyPr/>
        <a:lstStyle/>
        <a:p>
          <a:endParaRPr lang="ru-RU"/>
        </a:p>
      </dgm:t>
    </dgm:pt>
    <dgm:pt modelId="{5F265B40-31FC-481A-BDC3-3CC2EFC9D2E0}" type="sibTrans" cxnId="{2A9AFE29-DAF8-4BCD-AE7D-2B7043D0056E}">
      <dgm:prSet/>
      <dgm:spPr/>
      <dgm:t>
        <a:bodyPr/>
        <a:lstStyle/>
        <a:p>
          <a:endParaRPr lang="ru-RU"/>
        </a:p>
      </dgm:t>
    </dgm:pt>
    <dgm:pt modelId="{8DEEF7AA-333E-4026-AD23-BAC816B1F389}">
      <dgm:prSet phldrT="[Текст]" custT="1"/>
      <dgm:spPr/>
      <dgm:t>
        <a:bodyPr/>
        <a:lstStyle/>
        <a:p>
          <a:r>
            <a:rPr lang="uk-UA" sz="1600" dirty="0" smtClean="0"/>
            <a:t>Тепер, кажуть, Головатий</a:t>
          </a:r>
          <a:endParaRPr lang="ru-RU" sz="1600" dirty="0" smtClean="0"/>
        </a:p>
        <a:p>
          <a:r>
            <a:rPr lang="uk-UA" sz="1600" dirty="0" smtClean="0"/>
            <a:t>Останки збирає</a:t>
          </a:r>
          <a:endParaRPr lang="ru-RU" sz="1600" dirty="0" smtClean="0"/>
        </a:p>
        <a:p>
          <a:r>
            <a:rPr lang="uk-UA" sz="1600" dirty="0" smtClean="0"/>
            <a:t>Та на Кубань підмовляє,</a:t>
          </a:r>
          <a:endParaRPr lang="ru-RU" sz="1600" dirty="0" smtClean="0"/>
        </a:p>
        <a:p>
          <a:r>
            <a:rPr lang="uk-UA" sz="1600" dirty="0" smtClean="0"/>
            <a:t>Черкеса лякає.</a:t>
          </a:r>
          <a:endParaRPr lang="ru-RU" sz="1600" dirty="0"/>
        </a:p>
      </dgm:t>
    </dgm:pt>
    <dgm:pt modelId="{4EF797C7-07E2-46D3-8A90-134D49FE4073}" type="parTrans" cxnId="{4F6909F8-382E-4776-A8C1-F6F4E4816E31}">
      <dgm:prSet/>
      <dgm:spPr/>
      <dgm:t>
        <a:bodyPr/>
        <a:lstStyle/>
        <a:p>
          <a:endParaRPr lang="ru-RU"/>
        </a:p>
      </dgm:t>
    </dgm:pt>
    <dgm:pt modelId="{511323DB-A15A-49C9-8F37-472A35C0178F}" type="sibTrans" cxnId="{4F6909F8-382E-4776-A8C1-F6F4E4816E31}">
      <dgm:prSet/>
      <dgm:spPr/>
      <dgm:t>
        <a:bodyPr/>
        <a:lstStyle/>
        <a:p>
          <a:endParaRPr lang="ru-RU"/>
        </a:p>
      </dgm:t>
    </dgm:pt>
    <dgm:pt modelId="{896CCA49-40F8-4001-A0DA-A489DA80353B}">
      <dgm:prSet phldrT="[Текст]"/>
      <dgm:spPr/>
      <dgm:t>
        <a:bodyPr/>
        <a:lstStyle/>
        <a:p>
          <a:r>
            <a:rPr lang="uk-UA" dirty="0" smtClean="0"/>
            <a:t>1788 р. створено Чорноморське козацьке військо</a:t>
          </a:r>
          <a:endParaRPr lang="ru-RU" dirty="0"/>
        </a:p>
      </dgm:t>
    </dgm:pt>
    <dgm:pt modelId="{0411550B-65FC-4B4A-BA4D-AA2DFF2B867A}" type="parTrans" cxnId="{A925163E-605E-4496-B8B1-D139A8D55AF5}">
      <dgm:prSet/>
      <dgm:spPr/>
      <dgm:t>
        <a:bodyPr/>
        <a:lstStyle/>
        <a:p>
          <a:endParaRPr lang="ru-RU"/>
        </a:p>
      </dgm:t>
    </dgm:pt>
    <dgm:pt modelId="{C891874B-E76E-4540-845B-97E39C6E5D5F}" type="sibTrans" cxnId="{A925163E-605E-4496-B8B1-D139A8D55AF5}">
      <dgm:prSet/>
      <dgm:spPr/>
      <dgm:t>
        <a:bodyPr/>
        <a:lstStyle/>
        <a:p>
          <a:endParaRPr lang="ru-RU"/>
        </a:p>
      </dgm:t>
    </dgm:pt>
    <dgm:pt modelId="{B7FB9908-81B6-456D-B625-D0E8879ACD11}" type="pres">
      <dgm:prSet presAssocID="{38CF6ECC-3AAD-4028-87F4-65DC01A19C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9D917-BB0D-4872-B1AA-F4C7333FBDA7}" type="pres">
      <dgm:prSet presAssocID="{0242168E-BBEA-4F4A-8054-D34B28466B8F}" presName="composite" presStyleCnt="0"/>
      <dgm:spPr/>
    </dgm:pt>
    <dgm:pt modelId="{37D9E2FC-C106-40A6-A1B6-6E63AD6BDF5E}" type="pres">
      <dgm:prSet presAssocID="{0242168E-BBEA-4F4A-8054-D34B28466B8F}" presName="parTx" presStyleLbl="alignNode1" presStyleIdx="0" presStyleCnt="3" custScaleY="190714" custLinFactNeighborX="2315" custLinFactNeighborY="-29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D7B7B-46DD-40B9-BA9A-037E5AB40D32}" type="pres">
      <dgm:prSet presAssocID="{0242168E-BBEA-4F4A-8054-D34B28466B8F}" presName="desTx" presStyleLbl="alignAccFollowNode1" presStyleIdx="0" presStyleCnt="3" custScaleX="95164" custLinFactNeighborX="2948" custLinFactNeighborY="26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745C6-8FF8-4AF7-931B-9E8B6258E709}" type="pres">
      <dgm:prSet presAssocID="{0E966C62-159D-481B-9FF1-259E90C35645}" presName="space" presStyleCnt="0"/>
      <dgm:spPr/>
    </dgm:pt>
    <dgm:pt modelId="{328A51EA-FCF8-41B0-9C43-942EB7A73605}" type="pres">
      <dgm:prSet presAssocID="{1122A387-238A-4151-96A4-9C5F9F2966BC}" presName="composite" presStyleCnt="0"/>
      <dgm:spPr/>
    </dgm:pt>
    <dgm:pt modelId="{AC90202B-A051-4928-9AC6-E9351063B6C1}" type="pres">
      <dgm:prSet presAssocID="{1122A387-238A-4151-96A4-9C5F9F2966BC}" presName="parTx" presStyleLbl="alignNode1" presStyleIdx="1" presStyleCnt="3" custScaleY="194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45CDC-116A-4844-ABCC-91ABACDFC052}" type="pres">
      <dgm:prSet presAssocID="{1122A387-238A-4151-96A4-9C5F9F2966BC}" presName="desTx" presStyleLbl="alignAccFollowNode1" presStyleIdx="1" presStyleCnt="3" custLinFactNeighborX="1190" custLinFactNeighborY="25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5E011-4B61-4C3A-BC7D-E34302991004}" type="pres">
      <dgm:prSet presAssocID="{451B51D8-4B25-42F3-A7FE-2C9C8BFA8D0C}" presName="space" presStyleCnt="0"/>
      <dgm:spPr/>
    </dgm:pt>
    <dgm:pt modelId="{4DB95E84-4437-420A-B5A9-43F2A01A4634}" type="pres">
      <dgm:prSet presAssocID="{8DEEF7AA-333E-4026-AD23-BAC816B1F389}" presName="composite" presStyleCnt="0"/>
      <dgm:spPr/>
    </dgm:pt>
    <dgm:pt modelId="{A8F70651-A0AE-4381-BD15-EC5952C93111}" type="pres">
      <dgm:prSet presAssocID="{8DEEF7AA-333E-4026-AD23-BAC816B1F389}" presName="parTx" presStyleLbl="alignNode1" presStyleIdx="2" presStyleCnt="3" custScaleY="1899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636DA-CD1B-4D24-83F2-C8AC40C7E36A}" type="pres">
      <dgm:prSet presAssocID="{8DEEF7AA-333E-4026-AD23-BAC816B1F389}" presName="desTx" presStyleLbl="alignAccFollowNode1" presStyleIdx="2" presStyleCnt="3" custLinFactNeighborX="64" custLinFactNeighborY="26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73B775-7242-42AD-B8E3-114F07DFAD48}" srcId="{38CF6ECC-3AAD-4028-87F4-65DC01A19C44}" destId="{0242168E-BBEA-4F4A-8054-D34B28466B8F}" srcOrd="0" destOrd="0" parTransId="{C363B25B-0BF5-4E42-8904-60F5E416725A}" sibTransId="{0E966C62-159D-481B-9FF1-259E90C35645}"/>
    <dgm:cxn modelId="{0290A7F6-BE31-49CB-9163-9FCA2F5576E4}" srcId="{38CF6ECC-3AAD-4028-87F4-65DC01A19C44}" destId="{1122A387-238A-4151-96A4-9C5F9F2966BC}" srcOrd="1" destOrd="0" parTransId="{EF3D70BC-A965-4953-94C9-7996197387DD}" sibTransId="{451B51D8-4B25-42F3-A7FE-2C9C8BFA8D0C}"/>
    <dgm:cxn modelId="{69C2A0EA-32CE-40E1-A696-4E0F2BE1F7EE}" type="presOf" srcId="{1122A387-238A-4151-96A4-9C5F9F2966BC}" destId="{AC90202B-A051-4928-9AC6-E9351063B6C1}" srcOrd="0" destOrd="0" presId="urn:microsoft.com/office/officeart/2005/8/layout/hList1"/>
    <dgm:cxn modelId="{E27E7AB2-E9BD-4145-A79D-55CB786843A7}" type="presOf" srcId="{896CCA49-40F8-4001-A0DA-A489DA80353B}" destId="{0C9636DA-CD1B-4D24-83F2-C8AC40C7E36A}" srcOrd="0" destOrd="0" presId="urn:microsoft.com/office/officeart/2005/8/layout/hList1"/>
    <dgm:cxn modelId="{B7636C3C-4A11-411B-B332-8AA802C096A9}" type="presOf" srcId="{E4AFCA45-7F07-4010-9963-6F8641B7BA42}" destId="{8B2D7B7B-46DD-40B9-BA9A-037E5AB40D32}" srcOrd="0" destOrd="0" presId="urn:microsoft.com/office/officeart/2005/8/layout/hList1"/>
    <dgm:cxn modelId="{A925163E-605E-4496-B8B1-D139A8D55AF5}" srcId="{8DEEF7AA-333E-4026-AD23-BAC816B1F389}" destId="{896CCA49-40F8-4001-A0DA-A489DA80353B}" srcOrd="0" destOrd="0" parTransId="{0411550B-65FC-4B4A-BA4D-AA2DFF2B867A}" sibTransId="{C891874B-E76E-4540-845B-97E39C6E5D5F}"/>
    <dgm:cxn modelId="{2A9AFE29-DAF8-4BCD-AE7D-2B7043D0056E}" srcId="{1122A387-238A-4151-96A4-9C5F9F2966BC}" destId="{6283EA24-36D1-4894-B06E-2241BA95224A}" srcOrd="0" destOrd="0" parTransId="{901F3945-66F8-4A2A-948F-D54CCB8D4FE3}" sibTransId="{5F265B40-31FC-481A-BDC3-3CC2EFC9D2E0}"/>
    <dgm:cxn modelId="{6620412B-CA50-4A62-AA10-ABF28B19B122}" srcId="{0242168E-BBEA-4F4A-8054-D34B28466B8F}" destId="{E4AFCA45-7F07-4010-9963-6F8641B7BA42}" srcOrd="0" destOrd="0" parTransId="{311BEFC0-4679-4FA1-8A5C-070B033B19C5}" sibTransId="{6EB3EDC8-AC07-40A7-AC19-66290B1F832A}"/>
    <dgm:cxn modelId="{A0ACCBD0-4DD0-479E-8D00-BF16EA28D6B2}" type="presOf" srcId="{0242168E-BBEA-4F4A-8054-D34B28466B8F}" destId="{37D9E2FC-C106-40A6-A1B6-6E63AD6BDF5E}" srcOrd="0" destOrd="0" presId="urn:microsoft.com/office/officeart/2005/8/layout/hList1"/>
    <dgm:cxn modelId="{5F756FCD-BC95-4C46-967D-FBCCAE80B3E1}" type="presOf" srcId="{8DEEF7AA-333E-4026-AD23-BAC816B1F389}" destId="{A8F70651-A0AE-4381-BD15-EC5952C93111}" srcOrd="0" destOrd="0" presId="urn:microsoft.com/office/officeart/2005/8/layout/hList1"/>
    <dgm:cxn modelId="{67CBE0D3-032F-400B-9C96-AE6BA790DDF7}" type="presOf" srcId="{6283EA24-36D1-4894-B06E-2241BA95224A}" destId="{55B45CDC-116A-4844-ABCC-91ABACDFC052}" srcOrd="0" destOrd="0" presId="urn:microsoft.com/office/officeart/2005/8/layout/hList1"/>
    <dgm:cxn modelId="{0B0AA4C4-9453-4A04-BED1-15C58EAC3B95}" type="presOf" srcId="{38CF6ECC-3AAD-4028-87F4-65DC01A19C44}" destId="{B7FB9908-81B6-456D-B625-D0E8879ACD11}" srcOrd="0" destOrd="0" presId="urn:microsoft.com/office/officeart/2005/8/layout/hList1"/>
    <dgm:cxn modelId="{4F6909F8-382E-4776-A8C1-F6F4E4816E31}" srcId="{38CF6ECC-3AAD-4028-87F4-65DC01A19C44}" destId="{8DEEF7AA-333E-4026-AD23-BAC816B1F389}" srcOrd="2" destOrd="0" parTransId="{4EF797C7-07E2-46D3-8A90-134D49FE4073}" sibTransId="{511323DB-A15A-49C9-8F37-472A35C0178F}"/>
    <dgm:cxn modelId="{63F703EA-E849-4566-AA89-3C8787336635}" type="presParOf" srcId="{B7FB9908-81B6-456D-B625-D0E8879ACD11}" destId="{F889D917-BB0D-4872-B1AA-F4C7333FBDA7}" srcOrd="0" destOrd="0" presId="urn:microsoft.com/office/officeart/2005/8/layout/hList1"/>
    <dgm:cxn modelId="{8C8E5884-9772-4226-9A1D-11C9CEFC6C4E}" type="presParOf" srcId="{F889D917-BB0D-4872-B1AA-F4C7333FBDA7}" destId="{37D9E2FC-C106-40A6-A1B6-6E63AD6BDF5E}" srcOrd="0" destOrd="0" presId="urn:microsoft.com/office/officeart/2005/8/layout/hList1"/>
    <dgm:cxn modelId="{3EA2AB59-9F10-492A-8FF6-AFBD0EB6175C}" type="presParOf" srcId="{F889D917-BB0D-4872-B1AA-F4C7333FBDA7}" destId="{8B2D7B7B-46DD-40B9-BA9A-037E5AB40D32}" srcOrd="1" destOrd="0" presId="urn:microsoft.com/office/officeart/2005/8/layout/hList1"/>
    <dgm:cxn modelId="{EB696019-A4EC-4F19-8087-ADF505EB65AB}" type="presParOf" srcId="{B7FB9908-81B6-456D-B625-D0E8879ACD11}" destId="{757745C6-8FF8-4AF7-931B-9E8B6258E709}" srcOrd="1" destOrd="0" presId="urn:microsoft.com/office/officeart/2005/8/layout/hList1"/>
    <dgm:cxn modelId="{B5590CD5-3D4C-4B64-85B8-90A295ABC21C}" type="presParOf" srcId="{B7FB9908-81B6-456D-B625-D0E8879ACD11}" destId="{328A51EA-FCF8-41B0-9C43-942EB7A73605}" srcOrd="2" destOrd="0" presId="urn:microsoft.com/office/officeart/2005/8/layout/hList1"/>
    <dgm:cxn modelId="{AB1DAED6-FF1E-4D37-990B-A0A18CFF4232}" type="presParOf" srcId="{328A51EA-FCF8-41B0-9C43-942EB7A73605}" destId="{AC90202B-A051-4928-9AC6-E9351063B6C1}" srcOrd="0" destOrd="0" presId="urn:microsoft.com/office/officeart/2005/8/layout/hList1"/>
    <dgm:cxn modelId="{8384BB07-00AF-4B40-80FC-23F93C13E481}" type="presParOf" srcId="{328A51EA-FCF8-41B0-9C43-942EB7A73605}" destId="{55B45CDC-116A-4844-ABCC-91ABACDFC052}" srcOrd="1" destOrd="0" presId="urn:microsoft.com/office/officeart/2005/8/layout/hList1"/>
    <dgm:cxn modelId="{E2BD38DA-7406-4996-A587-8D0EBE7EC49F}" type="presParOf" srcId="{B7FB9908-81B6-456D-B625-D0E8879ACD11}" destId="{18D5E011-4B61-4C3A-BC7D-E34302991004}" srcOrd="3" destOrd="0" presId="urn:microsoft.com/office/officeart/2005/8/layout/hList1"/>
    <dgm:cxn modelId="{5A31B803-7C4E-40D3-9EE5-03C7D52BE3E6}" type="presParOf" srcId="{B7FB9908-81B6-456D-B625-D0E8879ACD11}" destId="{4DB95E84-4437-420A-B5A9-43F2A01A4634}" srcOrd="4" destOrd="0" presId="urn:microsoft.com/office/officeart/2005/8/layout/hList1"/>
    <dgm:cxn modelId="{E5F403C1-FEE2-4CD4-BFFA-C3D2D4688C5B}" type="presParOf" srcId="{4DB95E84-4437-420A-B5A9-43F2A01A4634}" destId="{A8F70651-A0AE-4381-BD15-EC5952C93111}" srcOrd="0" destOrd="0" presId="urn:microsoft.com/office/officeart/2005/8/layout/hList1"/>
    <dgm:cxn modelId="{C8D908B0-B847-4734-AE39-0F1047334848}" type="presParOf" srcId="{4DB95E84-4437-420A-B5A9-43F2A01A4634}" destId="{0C9636DA-CD1B-4D24-83F2-C8AC40C7E3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95CFD-699E-484E-B35E-12EA149F78B9}">
      <dsp:nvSpPr>
        <dsp:cNvPr id="0" name=""/>
        <dsp:cNvSpPr/>
      </dsp:nvSpPr>
      <dsp:spPr>
        <a:xfrm>
          <a:off x="563488" y="2562"/>
          <a:ext cx="3512981" cy="210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Зруйнування Запорізької Січі (1775)</a:t>
          </a:r>
          <a:endParaRPr lang="ru-RU" sz="2300" kern="1200" dirty="0"/>
        </a:p>
      </dsp:txBody>
      <dsp:txXfrm>
        <a:off x="563488" y="2562"/>
        <a:ext cx="3512981" cy="2107788"/>
      </dsp:txXfrm>
    </dsp:sp>
    <dsp:sp modelId="{850FEF5A-92D4-42F6-A0AB-DC2A64F7AC68}">
      <dsp:nvSpPr>
        <dsp:cNvPr id="0" name=""/>
        <dsp:cNvSpPr/>
      </dsp:nvSpPr>
      <dsp:spPr>
        <a:xfrm>
          <a:off x="4427768" y="2562"/>
          <a:ext cx="3512981" cy="210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Покріпачення українського селянства (1783)</a:t>
          </a:r>
          <a:endParaRPr lang="ru-RU" sz="2300" kern="1200" dirty="0"/>
        </a:p>
      </dsp:txBody>
      <dsp:txXfrm>
        <a:off x="4427768" y="2562"/>
        <a:ext cx="3512981" cy="2107788"/>
      </dsp:txXfrm>
    </dsp:sp>
    <dsp:sp modelId="{D231173E-8F7D-49C8-9995-4F853A8B9E1F}">
      <dsp:nvSpPr>
        <dsp:cNvPr id="0" name=""/>
        <dsp:cNvSpPr/>
      </dsp:nvSpPr>
      <dsp:spPr>
        <a:xfrm>
          <a:off x="2495628" y="2461649"/>
          <a:ext cx="3512981" cy="2107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Роздавання Катериною ІІ українських земель, запобігання перед нею останнього гетьмана К.Розумовського (1728-1803)</a:t>
          </a:r>
          <a:endParaRPr lang="ru-RU" sz="2300" kern="1200" dirty="0"/>
        </a:p>
      </dsp:txBody>
      <dsp:txXfrm>
        <a:off x="2495628" y="2461649"/>
        <a:ext cx="3512981" cy="21077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9E2FC-C106-40A6-A1B6-6E63AD6BDF5E}">
      <dsp:nvSpPr>
        <dsp:cNvPr id="0" name=""/>
        <dsp:cNvSpPr/>
      </dsp:nvSpPr>
      <dsp:spPr>
        <a:xfrm>
          <a:off x="57064" y="623815"/>
          <a:ext cx="2360414" cy="14305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 по Дніпру у золотій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Галері гуляла,</a:t>
          </a:r>
          <a:endParaRPr lang="ru-RU" sz="1800" kern="1200" dirty="0"/>
        </a:p>
      </dsp:txBody>
      <dsp:txXfrm>
        <a:off x="57064" y="623815"/>
        <a:ext cx="2360414" cy="1430593"/>
      </dsp:txXfrm>
    </dsp:sp>
    <dsp:sp modelId="{8B2D7B7B-46DD-40B9-BA9A-037E5AB40D32}">
      <dsp:nvSpPr>
        <dsp:cNvPr id="0" name=""/>
        <dsp:cNvSpPr/>
      </dsp:nvSpPr>
      <dsp:spPr>
        <a:xfrm>
          <a:off x="129080" y="2126121"/>
          <a:ext cx="2246264" cy="14961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Від Києва до Криму Катерина ІІ зі своїм численним почтом пливла по Дніпру.</a:t>
          </a:r>
          <a:endParaRPr lang="ru-RU" sz="1800" kern="1200" dirty="0"/>
        </a:p>
      </dsp:txBody>
      <dsp:txXfrm>
        <a:off x="129080" y="2126121"/>
        <a:ext cx="2246264" cy="1496196"/>
      </dsp:txXfrm>
    </dsp:sp>
    <dsp:sp modelId="{AC90202B-A051-4928-9AC6-E9351063B6C1}">
      <dsp:nvSpPr>
        <dsp:cNvPr id="0" name=""/>
        <dsp:cNvSpPr/>
      </dsp:nvSpPr>
      <dsp:spPr>
        <a:xfrm>
          <a:off x="2693292" y="639177"/>
          <a:ext cx="2360414" cy="1457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Та </a:t>
          </a:r>
          <a:r>
            <a:rPr lang="uk-UA" sz="1800" kern="1200" dirty="0" err="1" smtClean="0"/>
            <a:t>бахурям</a:t>
          </a:r>
          <a:r>
            <a:rPr lang="uk-UA" sz="1800" kern="1200" dirty="0" smtClean="0"/>
            <a:t> і байстрюкам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Люд </a:t>
          </a:r>
          <a:r>
            <a:rPr lang="uk-UA" sz="1800" kern="1200" dirty="0" err="1" smtClean="0"/>
            <a:t>закрепостила</a:t>
          </a:r>
          <a:r>
            <a:rPr lang="uk-UA" sz="1800" kern="1200" dirty="0" smtClean="0"/>
            <a:t>.</a:t>
          </a:r>
          <a:endParaRPr lang="ru-RU" sz="1800" kern="1200" dirty="0"/>
        </a:p>
      </dsp:txBody>
      <dsp:txXfrm>
        <a:off x="2693292" y="639177"/>
        <a:ext cx="2360414" cy="1457297"/>
      </dsp:txXfrm>
    </dsp:sp>
    <dsp:sp modelId="{55B45CDC-116A-4844-ABCC-91ABACDFC052}">
      <dsp:nvSpPr>
        <dsp:cNvPr id="0" name=""/>
        <dsp:cNvSpPr/>
      </dsp:nvSpPr>
      <dsp:spPr>
        <a:xfrm>
          <a:off x="2721381" y="2126558"/>
          <a:ext cx="2360414" cy="14961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Йдеться про запровадження кріпацтва на Україні 1783 р. Катериною ІІ</a:t>
          </a:r>
          <a:endParaRPr lang="ru-RU" sz="1800" kern="1200" dirty="0"/>
        </a:p>
      </dsp:txBody>
      <dsp:txXfrm>
        <a:off x="2721381" y="2126558"/>
        <a:ext cx="2360414" cy="1496196"/>
      </dsp:txXfrm>
    </dsp:sp>
    <dsp:sp modelId="{A8F70651-A0AE-4381-BD15-EC5952C93111}">
      <dsp:nvSpPr>
        <dsp:cNvPr id="0" name=""/>
        <dsp:cNvSpPr/>
      </dsp:nvSpPr>
      <dsp:spPr>
        <a:xfrm>
          <a:off x="5384165" y="647307"/>
          <a:ext cx="2360414" cy="14247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Тепер, кажуть, Головатий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Останки збирає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Та на Кубань підмовляє,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Черкеса лякає.</a:t>
          </a:r>
          <a:endParaRPr lang="ru-RU" sz="1600" kern="1200" dirty="0"/>
        </a:p>
      </dsp:txBody>
      <dsp:txXfrm>
        <a:off x="5384165" y="647307"/>
        <a:ext cx="2360414" cy="1424779"/>
      </dsp:txXfrm>
    </dsp:sp>
    <dsp:sp modelId="{0C9636DA-CD1B-4D24-83F2-C8AC40C7E36A}">
      <dsp:nvSpPr>
        <dsp:cNvPr id="0" name=""/>
        <dsp:cNvSpPr/>
      </dsp:nvSpPr>
      <dsp:spPr>
        <a:xfrm>
          <a:off x="5385675" y="2126538"/>
          <a:ext cx="2360414" cy="14961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1788 р. створено Чорноморське козацьке військо</a:t>
          </a:r>
          <a:endParaRPr lang="ru-RU" sz="1800" kern="1200" dirty="0"/>
        </a:p>
      </dsp:txBody>
      <dsp:txXfrm>
        <a:off x="5385675" y="2126538"/>
        <a:ext cx="2360414" cy="149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286E-7970-4F81-83A7-CD470050A06B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85516-D3D3-472C-A1F9-46826B60ED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0%D1%96%D0%BF%D0%B0%D1%86%D1%82%D0%B2%D0%BE" TargetMode="External"/><Relationship Id="rId2" Type="http://schemas.openxmlformats.org/officeDocument/2006/relationships/hyperlink" Target="http://ru.osvita.ua/vnz/reports/world_history/26643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&#183;http:/litopys.org.ua/shevchenko/shev136.htm" TargetMode="External"/><Relationship Id="rId5" Type="http://schemas.openxmlformats.org/officeDocument/2006/relationships/hyperlink" Target="http://studentbooks.com.ua/content/view/463/49/1/4/" TargetMode="External"/><Relationship Id="rId4" Type="http://schemas.openxmlformats.org/officeDocument/2006/relationships/hyperlink" Target="http://uk.wikipedia.org/wik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7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978896" cy="25202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Робота проектного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етапу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Всеукраїнського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інтерактивного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конкурсу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Малої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Академії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Наук «МАН –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Юніор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» в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номінації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«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Історик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 – </a:t>
            </a:r>
            <a:r>
              <a:rPr lang="ru-RU" sz="1800" dirty="0" err="1" smtClean="0">
                <a:solidFill>
                  <a:schemeClr val="bg1">
                    <a:lumMod val="95000"/>
                  </a:schemeClr>
                </a:solidFill>
              </a:rPr>
              <a:t>Юніор</a:t>
            </a:r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  <a:t>» на тему:</a:t>
            </a:r>
            <a:br>
              <a:rPr lang="ru-RU" sz="1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i="1" dirty="0" err="1" smtClean="0">
                <a:solidFill>
                  <a:schemeClr val="bg1">
                    <a:lumMod val="95000"/>
                  </a:schemeClr>
                </a:solidFill>
              </a:rPr>
              <a:t>Історичне</a:t>
            </a:r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bg1">
                    <a:lumMod val="95000"/>
                  </a:schemeClr>
                </a:solidFill>
              </a:rPr>
              <a:t>під</a:t>
            </a:r>
            <a:r>
              <a:rPr lang="uk-UA" sz="28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ґрунтя</a:t>
            </a:r>
            <a:r>
              <a:rPr lang="uk-UA" sz="2800" b="1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творчості Т.Г.Шевченка у поемі </a:t>
            </a:r>
            <a:r>
              <a:rPr lang="uk-UA" sz="28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“Сліпий”</a:t>
            </a:r>
            <a:endParaRPr lang="ru-RU" sz="28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49080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 smtClean="0"/>
              <a:t>Учасниця</a:t>
            </a:r>
            <a:r>
              <a:rPr lang="ru-RU" dirty="0" smtClean="0"/>
              <a:t> – </a:t>
            </a:r>
            <a:r>
              <a:rPr lang="ru-RU" i="1" dirty="0" smtClean="0"/>
              <a:t>Сердюк Ганна Серг</a:t>
            </a:r>
            <a:r>
              <a:rPr lang="uk-UA" i="1" dirty="0" err="1" smtClean="0"/>
              <a:t>іївна</a:t>
            </a:r>
            <a:r>
              <a:rPr lang="uk-UA" dirty="0" smtClean="0"/>
              <a:t>, учениця 10 класу Херсонської спеціалізованої школи </a:t>
            </a:r>
          </a:p>
          <a:p>
            <a:pPr>
              <a:buNone/>
            </a:pPr>
            <a:r>
              <a:rPr lang="uk-UA" dirty="0" smtClean="0"/>
              <a:t>І-ІІІ ступенів № 52 з поглибленим вивченням української мови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Науковий керівник – </a:t>
            </a:r>
            <a:r>
              <a:rPr lang="uk-UA" i="1" dirty="0" smtClean="0"/>
              <a:t>Двірська Олена Вікторівна</a:t>
            </a:r>
            <a:r>
              <a:rPr lang="uk-UA" dirty="0" smtClean="0"/>
              <a:t>, вчитель історії  Херсонської спеціалізованої школи  І-ІІІ ступенів № 52 з поглибленим вивченням української мови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764704"/>
            <a:ext cx="30243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 smtClean="0">
                <a:solidFill>
                  <a:schemeClr val="bg1"/>
                </a:solidFill>
              </a:rPr>
              <a:t>Як </a:t>
            </a:r>
            <a:r>
              <a:rPr lang="uk-UA" sz="2200" i="1" dirty="0" smtClean="0">
                <a:solidFill>
                  <a:schemeClr val="bg1"/>
                </a:solidFill>
              </a:rPr>
              <a:t>цариця </a:t>
            </a:r>
            <a:r>
              <a:rPr lang="uk-UA" sz="2200" dirty="0" smtClean="0">
                <a:solidFill>
                  <a:schemeClr val="bg1"/>
                </a:solidFill>
              </a:rPr>
              <a:t>по Києву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З </a:t>
            </a:r>
            <a:r>
              <a:rPr lang="uk-UA" sz="2200" i="1" dirty="0" err="1" smtClean="0">
                <a:solidFill>
                  <a:schemeClr val="bg1"/>
                </a:solidFill>
              </a:rPr>
              <a:t>Нечосом</a:t>
            </a:r>
            <a:r>
              <a:rPr lang="uk-UA" sz="2200" dirty="0" smtClean="0">
                <a:solidFill>
                  <a:schemeClr val="bg1"/>
                </a:solidFill>
              </a:rPr>
              <a:t> ходила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І </a:t>
            </a:r>
            <a:r>
              <a:rPr lang="uk-UA" sz="2200" dirty="0" err="1" smtClean="0">
                <a:solidFill>
                  <a:schemeClr val="bg1"/>
                </a:solidFill>
              </a:rPr>
              <a:t>Межигорського</a:t>
            </a:r>
            <a:r>
              <a:rPr lang="uk-UA" sz="2200" dirty="0" smtClean="0">
                <a:solidFill>
                  <a:schemeClr val="bg1"/>
                </a:solidFill>
              </a:rPr>
              <a:t> Спаса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uk-UA" sz="2200" dirty="0" smtClean="0">
                <a:solidFill>
                  <a:schemeClr val="bg1"/>
                </a:solidFill>
              </a:rPr>
              <a:t>Вночі запалила.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93925"/>
            <a:ext cx="3382179" cy="4664075"/>
          </a:xfrm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1547664" y="1700808"/>
            <a:ext cx="7242008" cy="464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      Катерина ІІ                       Г.О.Потьомкін</a:t>
            </a:r>
            <a:endParaRPr lang="ru-RU" dirty="0"/>
          </a:p>
        </p:txBody>
      </p:sp>
      <p:pic>
        <p:nvPicPr>
          <p:cNvPr id="8" name="Рисунок 7" descr="1020302-i_0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77480"/>
            <a:ext cx="3600400" cy="468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4941168"/>
            <a:ext cx="4788024" cy="116205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Кирило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Григорович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Розумовський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(18 (29)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1728 — 9 (21)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1803) — український 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військовий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гетьман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Запорозького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, голова козацької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на Лівобережній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(1750–1764).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 козацького роду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Розумовських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. Граф Російської </a:t>
            </a:r>
            <a:r>
              <a:rPr lang="ru-RU" b="0" dirty="0" err="1" smtClean="0">
                <a:effectLst/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b="0" dirty="0" smtClean="0">
                <a:effectLst/>
                <a:latin typeface="Times New Roman" pitchFamily="18" charset="0"/>
                <a:cs typeface="Times New Roman" pitchFamily="18" charset="0"/>
              </a:rPr>
              <a:t>, генерал-фельдмаршал.</a:t>
            </a:r>
            <a:endParaRPr lang="ru-RU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080328143253_inf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076924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19672" y="188640"/>
            <a:ext cx="4752528" cy="1080120"/>
          </a:xfrm>
        </p:spPr>
        <p:txBody>
          <a:bodyPr>
            <a:normAutofit fontScale="92500" lnSpcReduction="10000"/>
          </a:bodyPr>
          <a:lstStyle/>
          <a:p>
            <a:r>
              <a:rPr lang="uk-UA" sz="3500" dirty="0" smtClean="0"/>
              <a:t>Як </a:t>
            </a:r>
            <a:r>
              <a:rPr lang="uk-UA" sz="3500" i="1" dirty="0" smtClean="0"/>
              <a:t>Кирило</a:t>
            </a:r>
            <a:r>
              <a:rPr lang="uk-UA" sz="3500" dirty="0" smtClean="0"/>
              <a:t> з старшинами</a:t>
            </a:r>
            <a:endParaRPr lang="ru-RU" sz="3500" dirty="0" smtClean="0"/>
          </a:p>
          <a:p>
            <a:r>
              <a:rPr lang="uk-UA" sz="3500" dirty="0" err="1" smtClean="0"/>
              <a:t>Пудром</a:t>
            </a:r>
            <a:r>
              <a:rPr lang="uk-UA" sz="3500" dirty="0" smtClean="0"/>
              <a:t> осипались</a:t>
            </a:r>
            <a:endParaRPr lang="ru-RU" sz="35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916832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13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404664"/>
            <a:ext cx="2664296" cy="1944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188640"/>
            <a:ext cx="2415927" cy="228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83px-Alex_K_Chornomorske_Kozacke_Viysko-02.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5589240"/>
            <a:ext cx="3816424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знайшло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вияв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осмислити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долю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запорозького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козацтва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Епізоди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козацької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подано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зруйнування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Запорозької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(1775),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покріпачення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селянства (1783),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роздавання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Катериною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земель,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перед нею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останнього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Розумовського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(1728 — 1803)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козацької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старшини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Поет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довільно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оперує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Гетьманщини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святої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1764 р., коли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Гетьманщину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скасовано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Степан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згадує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Слободзею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де 1792 р. 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Головатий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утворив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кубанське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розлука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Степана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Яриною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тривала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щонайменше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Цілком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довільно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переносить Шевченко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морські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походи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запорожців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XVI — XVII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другу половину </a:t>
            </a:r>
            <a:r>
              <a:rPr lang="de-DE" b="1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ст., коли вони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відбувалися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Довільні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хронологічні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специфічного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художньому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історизму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своєрідної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поет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побутової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картини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невеликий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тло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розкриває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історичну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основу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зображуваних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характерів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97000">
              <a:schemeClr val="accent6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Список </a:t>
            </a:r>
            <a:r>
              <a:rPr lang="ru-RU" b="1" dirty="0" err="1" smtClean="0"/>
              <a:t>використаних</a:t>
            </a:r>
            <a:r>
              <a:rPr lang="ru-RU" b="1" dirty="0" smtClean="0"/>
              <a:t> </a:t>
            </a:r>
            <a:r>
              <a:rPr lang="ru-RU" b="1" dirty="0" err="1" smtClean="0"/>
              <a:t>джерел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Турченко</a:t>
            </a:r>
            <a:r>
              <a:rPr lang="ru-RU" dirty="0" smtClean="0"/>
              <a:t> Ф.Г., </a:t>
            </a:r>
            <a:r>
              <a:rPr lang="ru-RU" dirty="0" err="1" smtClean="0"/>
              <a:t>Мороко</a:t>
            </a:r>
            <a:r>
              <a:rPr lang="ru-RU" dirty="0" smtClean="0"/>
              <a:t> В.М. </a:t>
            </a:r>
            <a:r>
              <a:rPr lang="en-US" dirty="0" smtClean="0"/>
              <a:t>«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9 </a:t>
            </a:r>
            <a:r>
              <a:rPr lang="ru-RU" dirty="0" err="1" smtClean="0"/>
              <a:t>клас</a:t>
            </a:r>
            <a:r>
              <a:rPr lang="en-US" dirty="0" smtClean="0"/>
              <a:t>»</a:t>
            </a:r>
          </a:p>
          <a:p>
            <a:r>
              <a:rPr lang="ru-RU" dirty="0" smtClean="0"/>
              <a:t>Т.Г.Шевченко </a:t>
            </a:r>
            <a:r>
              <a:rPr lang="en-US" dirty="0" smtClean="0"/>
              <a:t>«</a:t>
            </a:r>
            <a:r>
              <a:rPr lang="ru-RU" dirty="0" err="1" smtClean="0"/>
              <a:t>Кобзар</a:t>
            </a:r>
            <a:r>
              <a:rPr lang="en-US" dirty="0" smtClean="0"/>
              <a:t>»</a:t>
            </a:r>
          </a:p>
          <a:p>
            <a:r>
              <a:rPr lang="ru-RU" dirty="0" err="1" smtClean="0"/>
              <a:t>Роздавання</a:t>
            </a:r>
            <a:r>
              <a:rPr lang="ru-RU" dirty="0" smtClean="0"/>
              <a:t> Катериною ІІ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земель, </a:t>
            </a:r>
            <a:r>
              <a:rPr lang="ru-RU" dirty="0" err="1" smtClean="0"/>
              <a:t>ліквідація</a:t>
            </a:r>
            <a:r>
              <a:rPr lang="ru-RU" dirty="0" smtClean="0"/>
              <a:t> </a:t>
            </a:r>
            <a:r>
              <a:rPr lang="ru-RU" dirty="0" err="1" smtClean="0"/>
              <a:t>Запорозької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u="sng" dirty="0" smtClean="0">
                <a:hlinkClick r:id="rId2"/>
              </a:rPr>
              <a:t>http://ru.osvita.ua/vnz/reports/world_history/26643/</a:t>
            </a:r>
            <a:endParaRPr lang="en-US" u="sng" dirty="0" smtClean="0">
              <a:hlinkClick r:id="rId2"/>
            </a:endParaRPr>
          </a:p>
          <a:p>
            <a:r>
              <a:rPr lang="ru-RU" dirty="0" err="1" smtClean="0"/>
              <a:t>Покріпачення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селянства </a:t>
            </a:r>
            <a:r>
              <a:rPr lang="ru-RU" u="sng" dirty="0" smtClean="0">
                <a:hlinkClick r:id="rId3"/>
              </a:rPr>
              <a:t>http://uk.wikipedi</a:t>
            </a:r>
            <a:r>
              <a:rPr lang="en-US" u="sng" dirty="0" smtClean="0">
                <a:hlinkClick r:id="rId3"/>
              </a:rPr>
              <a:t>a.org/wiki/</a:t>
            </a:r>
            <a:endParaRPr lang="ru-RU" u="sng" dirty="0" smtClean="0">
              <a:hlinkClick r:id="rId3"/>
            </a:endParaRPr>
          </a:p>
          <a:p>
            <a:r>
              <a:rPr lang="ru-RU" dirty="0" err="1" smtClean="0"/>
              <a:t>Кирило</a:t>
            </a:r>
            <a:r>
              <a:rPr lang="ru-RU" dirty="0" smtClean="0"/>
              <a:t> </a:t>
            </a:r>
            <a:r>
              <a:rPr lang="ru-RU" dirty="0" err="1" smtClean="0"/>
              <a:t>Розумовський</a:t>
            </a:r>
            <a:r>
              <a:rPr lang="ru-RU" dirty="0" smtClean="0"/>
              <a:t> </a:t>
            </a:r>
            <a:r>
              <a:rPr lang="de-DE" u="sng" dirty="0" smtClean="0">
                <a:hlinkClick r:id="rId4"/>
              </a:rPr>
              <a:t>http://uk.wikipedia.org/wiki</a:t>
            </a:r>
            <a:endParaRPr lang="en-US" u="sng" dirty="0" smtClean="0">
              <a:hlinkClick r:id="rId4"/>
            </a:endParaRPr>
          </a:p>
          <a:p>
            <a:r>
              <a:rPr lang="ru-RU" dirty="0" smtClean="0"/>
              <a:t>Катерина ІІ </a:t>
            </a:r>
            <a:r>
              <a:rPr lang="de-DE" u="sng" dirty="0" smtClean="0">
                <a:hlinkClick r:id="rId4"/>
              </a:rPr>
              <a:t>http://uk.wikipedia.org/wiki</a:t>
            </a:r>
            <a:endParaRPr lang="en-US" u="sng" dirty="0" smtClean="0">
              <a:hlinkClick r:id="rId4"/>
            </a:endParaRPr>
          </a:p>
          <a:p>
            <a:r>
              <a:rPr lang="ru-RU" dirty="0" err="1" smtClean="0"/>
              <a:t>Зруйнування</a:t>
            </a:r>
            <a:r>
              <a:rPr lang="ru-RU" dirty="0" smtClean="0"/>
              <a:t> </a:t>
            </a:r>
            <a:r>
              <a:rPr lang="ru-RU" dirty="0" err="1" smtClean="0"/>
              <a:t>Запорозької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u="sng" dirty="0" smtClean="0">
                <a:hlinkClick r:id="rId5"/>
              </a:rPr>
              <a:t>http://studentbooks.com.ua/content/view/463/49/1/4/</a:t>
            </a:r>
            <a:endParaRPr lang="en-US" u="sng" dirty="0" smtClean="0">
              <a:hlinkClick r:id="rId5"/>
            </a:endParaRPr>
          </a:p>
          <a:p>
            <a:r>
              <a:rPr lang="ru-RU" dirty="0" err="1" smtClean="0"/>
              <a:t>Г.О.Потьомкін</a:t>
            </a:r>
            <a:r>
              <a:rPr lang="ru-RU" dirty="0" smtClean="0"/>
              <a:t> </a:t>
            </a:r>
            <a:r>
              <a:rPr lang="de-DE" u="sng" dirty="0" smtClean="0">
                <a:hlinkClick r:id="rId4"/>
              </a:rPr>
              <a:t>http://uk.wikipedia.org/wiki</a:t>
            </a:r>
            <a:endParaRPr lang="en-US" u="sng" dirty="0" smtClean="0">
              <a:hlinkClick r:id="rId4"/>
            </a:endParaRPr>
          </a:p>
          <a:p>
            <a:r>
              <a:rPr lang="en-US" u="sng" dirty="0" smtClean="0">
                <a:hlinkClick r:id="rId6"/>
              </a:rPr>
              <a:t>http://litopys.org.ua/shevchenko/shev136.htm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bg1"/>
                </a:solidFill>
              </a:rPr>
              <a:t>Дякую за увагу!!!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smtClean="0"/>
              <a:t>Мета: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3340968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опрацювати ідейно-художній зміст твору;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співвідносити описані події в творі з історичними фактами;</a:t>
            </a:r>
          </a:p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навчитися визначати й аналізувати в тексті історичні  події, давати власну оцінку.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Тло історичних подій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4536504" cy="1143000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800" dirty="0">
                <a:solidFill>
                  <a:schemeClr val="bg1"/>
                </a:solidFill>
              </a:rPr>
              <a:t>Та </a:t>
            </a:r>
            <a:r>
              <a:rPr lang="ru-RU" sz="2800" dirty="0" err="1">
                <a:solidFill>
                  <a:schemeClr val="bg1"/>
                </a:solidFill>
              </a:rPr>
              <a:t>побачиш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світа</a:t>
            </a:r>
            <a:r>
              <a:rPr lang="ru-RU" sz="2800" dirty="0">
                <a:solidFill>
                  <a:schemeClr val="bg1"/>
                </a:solidFill>
              </a:rPr>
              <a:t>, —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i="1" dirty="0">
                <a:solidFill>
                  <a:schemeClr val="bg1"/>
                </a:solidFill>
              </a:rPr>
              <a:t>Не такого, як у </a:t>
            </a:r>
            <a:r>
              <a:rPr lang="ru-RU" sz="2800" i="1" dirty="0" err="1">
                <a:solidFill>
                  <a:schemeClr val="bg1"/>
                </a:solidFill>
              </a:rPr>
              <a:t>Братстві</a:t>
            </a:r>
            <a:r>
              <a:rPr lang="ru-RU" sz="2800" i="1" dirty="0">
                <a:solidFill>
                  <a:schemeClr val="bg1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А </a:t>
            </a:r>
            <a:r>
              <a:rPr lang="ru-RU" sz="2800" dirty="0" err="1">
                <a:solidFill>
                  <a:schemeClr val="bg1"/>
                </a:solidFill>
              </a:rPr>
              <a:t>живі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мисліте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На </a:t>
            </a:r>
            <a:r>
              <a:rPr lang="ru-RU" sz="2800" dirty="0" err="1">
                <a:solidFill>
                  <a:schemeClr val="bg1"/>
                </a:solidFill>
              </a:rPr>
              <a:t>синьому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прочитаєш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228184" y="2248347"/>
            <a:ext cx="2915816" cy="3877815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Києво-Братська школа, заснована 1615 р. при </a:t>
            </a:r>
            <a:r>
              <a:rPr lang="uk-UA" dirty="0" err="1" smtClean="0"/>
              <a:t>Богоявленському</a:t>
            </a:r>
            <a:r>
              <a:rPr lang="uk-UA" dirty="0" smtClean="0"/>
              <a:t> монастирі Київським братством.</a:t>
            </a:r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492896"/>
            <a:ext cx="5040560" cy="3465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4579" y="0"/>
            <a:ext cx="4109421" cy="1886921"/>
          </a:xfrm>
        </p:spPr>
        <p:txBody>
          <a:bodyPr/>
          <a:lstStyle/>
          <a:p>
            <a:pPr algn="r"/>
            <a:r>
              <a:rPr lang="uk-UA" dirty="0" smtClean="0"/>
              <a:t>У Києві великому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Всіх святих благала;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i="1" dirty="0" smtClean="0"/>
              <a:t>У </a:t>
            </a:r>
            <a:r>
              <a:rPr lang="uk-UA" i="1" dirty="0" err="1" smtClean="0"/>
              <a:t>Межигорського</a:t>
            </a:r>
            <a:r>
              <a:rPr lang="uk-UA" i="1" dirty="0" smtClean="0"/>
              <a:t> Спаса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Тричі причащалась.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86802_html_m4a5e3f3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3212976"/>
            <a:ext cx="4567817" cy="291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940152" y="3717032"/>
            <a:ext cx="3203848" cy="1656184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А. </a:t>
            </a:r>
            <a:r>
              <a:rPr lang="ru-RU" sz="2400" b="1" dirty="0" err="1" smtClean="0">
                <a:solidFill>
                  <a:schemeClr val="bg1"/>
                </a:solidFill>
              </a:rPr>
              <a:t>Вестерфельд</a:t>
            </a:r>
            <a:r>
              <a:rPr lang="ru-RU" sz="2400" b="1" dirty="0" smtClean="0">
                <a:solidFill>
                  <a:schemeClr val="bg1"/>
                </a:solidFill>
              </a:rPr>
              <a:t>. </a:t>
            </a:r>
          </a:p>
          <a:p>
            <a:r>
              <a:rPr lang="ru-RU" sz="2400" b="1" dirty="0" err="1" smtClean="0">
                <a:solidFill>
                  <a:schemeClr val="bg1"/>
                </a:solidFill>
              </a:rPr>
              <a:t>Межигірський</a:t>
            </a:r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</a:rPr>
              <a:t>монастир</a:t>
            </a:r>
            <a:r>
              <a:rPr lang="ru-RU" sz="2400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err="1" smtClean="0">
                <a:solidFill>
                  <a:schemeClr val="bg1"/>
                </a:solidFill>
              </a:rPr>
              <a:t>біля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Києва</a:t>
            </a:r>
            <a:r>
              <a:rPr lang="ru-RU" sz="2400" b="1" dirty="0" smtClean="0">
                <a:solidFill>
                  <a:schemeClr val="bg1"/>
                </a:solidFill>
              </a:rPr>
              <a:t>. 1651.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268760"/>
            <a:ext cx="3312368" cy="1981200"/>
          </a:xfrm>
        </p:spPr>
        <p:txBody>
          <a:bodyPr/>
          <a:lstStyle/>
          <a:p>
            <a:r>
              <a:rPr lang="ru-RU" dirty="0" err="1" smtClean="0"/>
              <a:t>Поча</a:t>
            </a:r>
            <a:r>
              <a:rPr lang="uk-UA" dirty="0" err="1" smtClean="0"/>
              <a:t>ївський</a:t>
            </a:r>
            <a:r>
              <a:rPr lang="uk-UA" dirty="0" smtClean="0"/>
              <a:t> монастир на Волині 1720-1831 рр. був уніатським, 1831 р. став православним</a:t>
            </a: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22" r="222"/>
          <a:stretch>
            <a:fillRect/>
          </a:stretch>
        </p:blipFill>
        <p:spPr>
          <a:xfrm>
            <a:off x="5076056" y="3356992"/>
            <a:ext cx="3866728" cy="2900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27584" y="4653136"/>
            <a:ext cx="4419600" cy="108012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Почаєві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святому Ридала, молилась…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ав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4608512" cy="3113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006659" cy="188692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Хоч </a:t>
            </a:r>
            <a:r>
              <a:rPr lang="uk-UA" sz="3600" dirty="0" err="1" smtClean="0"/>
              <a:t>годочок</a:t>
            </a:r>
            <a:r>
              <a:rPr lang="uk-UA" sz="3600" dirty="0" smtClean="0"/>
              <a:t>, хоч літечко,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dirty="0" smtClean="0"/>
              <a:t>Хоч </a:t>
            </a:r>
            <a:r>
              <a:rPr lang="uk-UA" sz="3600" i="1" dirty="0" smtClean="0"/>
              <a:t>Петра діждати,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600" dirty="0" smtClean="0"/>
              <a:t>Хоч Зелених. </a:t>
            </a:r>
            <a:endParaRPr lang="ru-RU" sz="3600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3600400" cy="4230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887416" y="4581128"/>
            <a:ext cx="5256584" cy="977316"/>
          </a:xfrm>
        </p:spPr>
        <p:txBody>
          <a:bodyPr>
            <a:noAutofit/>
          </a:bodyPr>
          <a:lstStyle/>
          <a:p>
            <a:r>
              <a:rPr lang="uk-UA" sz="4000" dirty="0" smtClean="0"/>
              <a:t>Апостоли Петро і Павло (29 червня за ст.ст.)</a:t>
            </a:r>
            <a:endParaRPr lang="ru-RU" sz="4000" dirty="0"/>
          </a:p>
        </p:txBody>
      </p:sp>
      <p:pic>
        <p:nvPicPr>
          <p:cNvPr id="6" name="Рисунок 5" descr="13420062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276618"/>
            <a:ext cx="316835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1517" y="0"/>
            <a:ext cx="3422483" cy="1886921"/>
          </a:xfrm>
        </p:spPr>
        <p:txBody>
          <a:bodyPr/>
          <a:lstStyle/>
          <a:p>
            <a:pPr algn="r"/>
            <a:r>
              <a:rPr lang="uk-UA" i="1" dirty="0" smtClean="0"/>
              <a:t>І на тихому Дунаю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uk-UA" i="1" dirty="0" smtClean="0"/>
              <a:t>Нас перебігають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uk-UA" i="1" dirty="0" smtClean="0"/>
              <a:t>Товариші-запорожці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uk-UA" i="1" dirty="0" smtClean="0"/>
              <a:t>І в Січ завертають.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8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88640"/>
            <a:ext cx="3598351" cy="2989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2080" y="2348880"/>
            <a:ext cx="3635896" cy="1008111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Задунайська Січ у Добруджі (1776-1828)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543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Официальная</vt:lpstr>
      <vt:lpstr>Тема Office</vt:lpstr>
      <vt:lpstr>Робота проектного етапу Всеукраїнського інтерактивного конкурсу Малої Академії Наук «МАН – Юніор» в номінації «Історик – Юніор» на тему: Історичне підґрунтя творчості Т.Г.Шевченка у поемі “Сліпий”</vt:lpstr>
      <vt:lpstr>Слайд 2</vt:lpstr>
      <vt:lpstr>Мета:</vt:lpstr>
      <vt:lpstr>Тло історичних подій</vt:lpstr>
      <vt:lpstr> Та побачиш світа, — Не такого, як у Братстві, А живі мисліте На синьому прочитаєш. </vt:lpstr>
      <vt:lpstr>У Києві великому Всіх святих благала; У Межигорського Спаса Тричі причащалась. </vt:lpstr>
      <vt:lpstr>Почаївський монастир на Волині 1720-1831 рр. був уніатським, 1831 р. став православним</vt:lpstr>
      <vt:lpstr>Хоч годочок, хоч літечко, Хоч Петра діждати, Хоч Зелених. </vt:lpstr>
      <vt:lpstr>І на тихому Дунаю Нас перебігають Товариші-запорожці І в Січ завертають. </vt:lpstr>
      <vt:lpstr>Як цариця по Києву З Нечосом ходила І Межигорського Спаса Вночі запалила. </vt:lpstr>
      <vt:lpstr>Кирило Григорович Розумовський (18 (29) березня 1728 — 9 (21) січня 1803) — український військовий, політичний і державний діяч. Останній гетьман Війська Запорозького, голова козацької держави на Лівобережній Україні (1750–1764). Представник козацького роду Розумовських. Граф Російської імперії, генерал-фельдмаршал.</vt:lpstr>
      <vt:lpstr>Слайд 12</vt:lpstr>
      <vt:lpstr>Висновки</vt:lpstr>
      <vt:lpstr>Список використаних джерел: 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Історичне підґрунтя творчості Т. Г. Шевченка у творі “Сліпий”</dc:title>
  <dc:creator>АННА</dc:creator>
  <cp:lastModifiedBy>АННА</cp:lastModifiedBy>
  <cp:revision>63</cp:revision>
  <dcterms:created xsi:type="dcterms:W3CDTF">2014-03-19T15:03:43Z</dcterms:created>
  <dcterms:modified xsi:type="dcterms:W3CDTF">2014-04-06T16:07:57Z</dcterms:modified>
</cp:coreProperties>
</file>