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8800" b="1" dirty="0" smtClean="0">
                <a:solidFill>
                  <a:srgbClr val="5BD4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 зірок </a:t>
            </a:r>
            <a:endParaRPr lang="ru-RU" sz="8800" b="1" dirty="0">
              <a:solidFill>
                <a:srgbClr val="5BD4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29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Ведмедиця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Сузір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Великої Ведмедиці 100 000 р тому</a:t>
            </a:r>
          </a:p>
          <a:p>
            <a:pPr marL="0" indent="0">
              <a:buNone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Сузір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через 100 000 р</a:t>
            </a:r>
          </a:p>
          <a:p>
            <a:pPr marL="0" indent="0">
              <a:buNone/>
            </a:pP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Сузір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зараз</a:t>
            </a:r>
          </a:p>
          <a:p>
            <a:pPr marL="0" indent="0">
              <a:buNone/>
            </a:pP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55" y="2193760"/>
            <a:ext cx="2867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430" y="3933015"/>
            <a:ext cx="24955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000129"/>
            <a:ext cx="3499559" cy="153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1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Зірка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Барнарда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484784"/>
            <a:ext cx="4536504" cy="4065179"/>
          </a:xfrm>
        </p:spPr>
      </p:pic>
    </p:spTree>
    <p:extLst>
      <p:ext uri="{BB962C8B-B14F-4D97-AF65-F5344CB8AC3E}">
        <p14:creationId xmlns:p14="http://schemas.microsoft.com/office/powerpoint/2010/main" val="37661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інформації: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Газета «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Сузір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я»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Климишин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«Зоряне небо України»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Стадник О.Н. «Відкритий космос»</a:t>
            </a:r>
          </a:p>
        </p:txBody>
      </p:sp>
    </p:spTree>
    <p:extLst>
      <p:ext uri="{BB962C8B-B14F-4D97-AF65-F5344CB8AC3E}">
        <p14:creationId xmlns:p14="http://schemas.microsoft.com/office/powerpoint/2010/main" val="560676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Рух зірок </vt:lpstr>
      <vt:lpstr>Велика Ведмедиця</vt:lpstr>
      <vt:lpstr>Зірка Барнарда</vt:lpstr>
      <vt:lpstr>Джерела інформації: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Рух зірок </dc:title>
  <dc:creator>Dana</dc:creator>
  <cp:lastModifiedBy>Dana</cp:lastModifiedBy>
  <cp:revision>2</cp:revision>
  <dcterms:created xsi:type="dcterms:W3CDTF">2014-04-10T13:27:57Z</dcterms:created>
  <dcterms:modified xsi:type="dcterms:W3CDTF">2014-04-10T13:41:08Z</dcterms:modified>
</cp:coreProperties>
</file>