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7" r:id="rId4"/>
    <p:sldId id="259" r:id="rId5"/>
    <p:sldId id="262" r:id="rId6"/>
    <p:sldId id="264" r:id="rId7"/>
    <p:sldId id="261" r:id="rId8"/>
    <p:sldId id="268" r:id="rId9"/>
    <p:sldId id="270" r:id="rId10"/>
    <p:sldId id="277" r:id="rId11"/>
    <p:sldId id="279" r:id="rId12"/>
    <p:sldId id="278" r:id="rId13"/>
    <p:sldId id="280" r:id="rId14"/>
    <p:sldId id="276" r:id="rId15"/>
    <p:sldId id="265" r:id="rId16"/>
    <p:sldId id="263" r:id="rId17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A66A8ED-C7DA-4663-A54C-A5A82185398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C029E5-03AE-475D-8C81-0FFEF90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6A8ED-C7DA-4663-A54C-A5A82185398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029E5-03AE-475D-8C81-0FFEF90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A66A8ED-C7DA-4663-A54C-A5A82185398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C029E5-03AE-475D-8C81-0FFEF90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6A8ED-C7DA-4663-A54C-A5A82185398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029E5-03AE-475D-8C81-0FFEF90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66A8ED-C7DA-4663-A54C-A5A82185398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DC029E5-03AE-475D-8C81-0FFEF90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6A8ED-C7DA-4663-A54C-A5A82185398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029E5-03AE-475D-8C81-0FFEF90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6A8ED-C7DA-4663-A54C-A5A82185398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029E5-03AE-475D-8C81-0FFEF90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6A8ED-C7DA-4663-A54C-A5A82185398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029E5-03AE-475D-8C81-0FFEF90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66A8ED-C7DA-4663-A54C-A5A82185398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029E5-03AE-475D-8C81-0FFEF90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6A8ED-C7DA-4663-A54C-A5A82185398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029E5-03AE-475D-8C81-0FFEF90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6A8ED-C7DA-4663-A54C-A5A82185398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C029E5-03AE-475D-8C81-0FFEF904F7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A66A8ED-C7DA-4663-A54C-A5A82185398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DC029E5-03AE-475D-8C81-0FFEF904F7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323964"/>
          </a:xfrm>
        </p:spPr>
        <p:txBody>
          <a:bodyPr/>
          <a:lstStyle/>
          <a:p>
            <a:r>
              <a:rPr lang="uk-UA" dirty="0" smtClean="0"/>
              <a:t>Проект на тему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2285992"/>
            <a:ext cx="5114778" cy="235512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Робота </a:t>
            </a:r>
          </a:p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учениці 10 класу </a:t>
            </a:r>
          </a:p>
          <a:p>
            <a:pPr algn="ctr"/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Сирівської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загальноосвітньої школи І-ІІІ ступенів </a:t>
            </a:r>
          </a:p>
          <a:p>
            <a:pPr algn="ctr"/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Враіївської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райради </a:t>
            </a:r>
          </a:p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Миколаївської області</a:t>
            </a:r>
          </a:p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Шевченко Інни Тарасівни</a:t>
            </a:r>
            <a:endParaRPr lang="ru-RU" dirty="0"/>
          </a:p>
        </p:txBody>
      </p:sp>
      <p:pic>
        <p:nvPicPr>
          <p:cNvPr id="1028" name="Picture 4" descr="C:\Users\Samsung\Desktop\23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28802"/>
            <a:ext cx="2714612" cy="2988907"/>
          </a:xfrm>
          <a:prstGeom prst="rect">
            <a:avLst/>
          </a:prstGeom>
          <a:noFill/>
        </p:spPr>
      </p:pic>
      <p:pic>
        <p:nvPicPr>
          <p:cNvPr id="1026" name="Picture 2" descr="C:\Users\Samsung\Desktop\21905315_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00571"/>
            <a:ext cx="2702008" cy="2357429"/>
          </a:xfrm>
          <a:prstGeom prst="rect">
            <a:avLst/>
          </a:prstGeom>
          <a:noFill/>
        </p:spPr>
      </p:pic>
      <p:pic>
        <p:nvPicPr>
          <p:cNvPr id="1029" name="Picture 5" descr="C:\Users\Samsung\Desktop\taras_shevchenko_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714612" cy="207167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286248" y="58578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Вчитель історії </a:t>
            </a:r>
          </a:p>
          <a:p>
            <a:pPr algn="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Шуба Валентина Богданівна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Історичні терміни. </a:t>
            </a:r>
            <a:br>
              <a:rPr lang="uk-UA" dirty="0" smtClean="0"/>
            </a:br>
            <a:r>
              <a:rPr lang="uk-UA" dirty="0" smtClean="0"/>
              <a:t>Барська конфедерація.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3520440" cy="457200"/>
          </a:xfrm>
        </p:spPr>
        <p:txBody>
          <a:bodyPr>
            <a:normAutofit fontScale="25000" lnSpcReduction="20000"/>
          </a:bodyPr>
          <a:lstStyle/>
          <a:p>
            <a:r>
              <a:rPr lang="uk-UA" sz="6400" dirty="0" smtClean="0"/>
              <a:t>І.З. Підкова, Р.М. Шуст Довідник з історії України </a:t>
            </a:r>
            <a:endParaRPr lang="ru-RU" sz="6400" dirty="0" smtClean="0"/>
          </a:p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286248" y="1571612"/>
            <a:ext cx="3520440" cy="457200"/>
          </a:xfrm>
        </p:spPr>
        <p:txBody>
          <a:bodyPr/>
          <a:lstStyle/>
          <a:p>
            <a:r>
              <a:rPr lang="uk-UA" dirty="0" smtClean="0"/>
              <a:t>Інтродукція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14282" y="2071678"/>
            <a:ext cx="3734754" cy="4214842"/>
          </a:xfrm>
        </p:spPr>
        <p:txBody>
          <a:bodyPr>
            <a:noAutofit/>
          </a:bodyPr>
          <a:lstStyle/>
          <a:p>
            <a:r>
              <a:rPr lang="ru-RU" sz="1400" dirty="0" err="1" smtClean="0"/>
              <a:t>Йдеться</a:t>
            </a:r>
            <a:r>
              <a:rPr lang="ru-RU" sz="1400" dirty="0" smtClean="0"/>
              <a:t> про </a:t>
            </a:r>
            <a:r>
              <a:rPr lang="ru-RU" sz="1400" dirty="0" err="1" smtClean="0"/>
              <a:t>Барську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конфедерацію</a:t>
            </a:r>
            <a:r>
              <a:rPr lang="ru-RU" sz="1400" dirty="0" smtClean="0"/>
              <a:t> 1768 р. — </a:t>
            </a:r>
            <a:r>
              <a:rPr lang="ru-RU" sz="1400" dirty="0" err="1" smtClean="0"/>
              <a:t>воєнно-політичний</a:t>
            </a:r>
            <a:r>
              <a:rPr lang="ru-RU" sz="1400" dirty="0" smtClean="0"/>
              <a:t> союз </a:t>
            </a:r>
            <a:r>
              <a:rPr lang="ru-RU" sz="1400" dirty="0" err="1" smtClean="0"/>
              <a:t>польської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шляхти</a:t>
            </a:r>
            <a:r>
              <a:rPr lang="ru-RU" sz="1400" dirty="0" smtClean="0"/>
              <a:t>, </a:t>
            </a:r>
            <a:r>
              <a:rPr lang="ru-RU" sz="1400" dirty="0" err="1" smtClean="0"/>
              <a:t>створений</a:t>
            </a:r>
            <a:r>
              <a:rPr lang="ru-RU" sz="1400" dirty="0" smtClean="0"/>
              <a:t> 29 лютого 1768 р. у </a:t>
            </a:r>
            <a:r>
              <a:rPr lang="ru-RU" sz="1400" dirty="0" err="1" smtClean="0"/>
              <a:t>місті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Барі</a:t>
            </a:r>
            <a:r>
              <a:rPr lang="ru-RU" sz="1400" dirty="0" smtClean="0"/>
              <a:t> (</a:t>
            </a:r>
            <a:r>
              <a:rPr lang="ru-RU" sz="1400" dirty="0" err="1" smtClean="0"/>
              <a:t>нині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Вінницької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області</a:t>
            </a:r>
            <a:r>
              <a:rPr lang="ru-RU" sz="1400" dirty="0" smtClean="0"/>
              <a:t>).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</a:t>
            </a:r>
            <a:r>
              <a:rPr lang="ru-RU" sz="1400" dirty="0" err="1" smtClean="0"/>
              <a:t>спрямований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проти</a:t>
            </a:r>
            <a:r>
              <a:rPr lang="ru-RU" sz="1400" dirty="0" smtClean="0"/>
              <a:t> </a:t>
            </a:r>
            <a:r>
              <a:rPr lang="ru-RU" sz="1400" dirty="0" err="1" smtClean="0"/>
              <a:t>спроби</a:t>
            </a:r>
            <a:r>
              <a:rPr lang="ru-RU" sz="1400" dirty="0" smtClean="0"/>
              <a:t> короля </a:t>
            </a:r>
            <a:r>
              <a:rPr lang="ru-RU" sz="1400" dirty="0" err="1" smtClean="0"/>
              <a:t>Станіслава-Августа</a:t>
            </a:r>
            <a:r>
              <a:rPr lang="ru-RU" sz="1400" dirty="0" smtClean="0"/>
              <a:t> </a:t>
            </a:r>
            <a:r>
              <a:rPr lang="ru-RU" sz="1400" dirty="0" err="1" smtClean="0"/>
              <a:t>Понятовського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посилити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королівську</a:t>
            </a:r>
            <a:r>
              <a:rPr lang="ru-RU" sz="1400" dirty="0" smtClean="0"/>
              <a:t> </a:t>
            </a:r>
            <a:r>
              <a:rPr lang="ru-RU" sz="1400" dirty="0" err="1" smtClean="0"/>
              <a:t>владу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зрівняти</a:t>
            </a:r>
            <a:r>
              <a:rPr lang="ru-RU" sz="1400" dirty="0" smtClean="0"/>
              <a:t> в правах </a:t>
            </a:r>
            <a:r>
              <a:rPr lang="ru-RU" sz="1400" dirty="0" err="1" smtClean="0"/>
              <a:t>православне</a:t>
            </a:r>
            <a:r>
              <a:rPr lang="ru-RU" sz="1400" dirty="0" smtClean="0"/>
              <a:t>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католицьке</a:t>
            </a:r>
            <a:r>
              <a:rPr lang="ru-RU" sz="1400" dirty="0" smtClean="0"/>
              <a:t> </a:t>
            </a:r>
            <a:r>
              <a:rPr lang="ru-RU" sz="1400" dirty="0" err="1" smtClean="0"/>
              <a:t>населення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Речі</a:t>
            </a:r>
            <a:r>
              <a:rPr lang="ru-RU" sz="1400" dirty="0" smtClean="0"/>
              <a:t> </a:t>
            </a:r>
            <a:r>
              <a:rPr lang="ru-RU" sz="1400" dirty="0" err="1" smtClean="0"/>
              <a:t>Посполитої</a:t>
            </a:r>
            <a:r>
              <a:rPr lang="ru-RU" sz="1400" dirty="0" smtClean="0"/>
              <a:t>. </a:t>
            </a:r>
            <a:r>
              <a:rPr lang="ru-RU" sz="1400" dirty="0" err="1" smtClean="0"/>
              <a:t>Прийнятий</a:t>
            </a:r>
            <a:r>
              <a:rPr lang="ru-RU" sz="1400" dirty="0" smtClean="0"/>
              <a:t> </a:t>
            </a:r>
            <a:r>
              <a:rPr lang="ru-RU" sz="1400" dirty="0" err="1" smtClean="0"/>
              <a:t>внаслідок</a:t>
            </a:r>
            <a:r>
              <a:rPr lang="ru-RU" sz="1400" dirty="0" smtClean="0"/>
              <a:t> </a:t>
            </a:r>
            <a:r>
              <a:rPr lang="ru-RU" sz="1400" dirty="0" err="1" smtClean="0"/>
              <a:t>наполягань</a:t>
            </a:r>
            <a:r>
              <a:rPr lang="ru-RU" sz="1400" dirty="0" smtClean="0"/>
              <a:t> </a:t>
            </a:r>
            <a:r>
              <a:rPr lang="ru-RU" sz="1400" dirty="0" err="1" smtClean="0"/>
              <a:t>російського</a:t>
            </a:r>
            <a:r>
              <a:rPr lang="ru-RU" sz="1400" dirty="0" smtClean="0"/>
              <a:t> уряду закон про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викликав</a:t>
            </a:r>
            <a:r>
              <a:rPr lang="ru-RU" sz="1400" dirty="0" smtClean="0"/>
              <a:t> у </a:t>
            </a:r>
            <a:r>
              <a:rPr lang="ru-RU" sz="1400" dirty="0" err="1" smtClean="0"/>
              <a:t>клерикальних</a:t>
            </a:r>
            <a:r>
              <a:rPr lang="ru-RU" sz="1400" dirty="0" smtClean="0"/>
              <a:t> колах </a:t>
            </a:r>
            <a:r>
              <a:rPr lang="ru-RU" sz="1400" dirty="0" err="1" smtClean="0"/>
              <a:t>різку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політичну</a:t>
            </a:r>
            <a:r>
              <a:rPr lang="ru-RU" sz="1400" dirty="0" smtClean="0"/>
              <a:t> </a:t>
            </a:r>
            <a:r>
              <a:rPr lang="ru-RU" sz="1400" dirty="0" err="1" smtClean="0"/>
              <a:t>опозицію</a:t>
            </a:r>
            <a:r>
              <a:rPr lang="ru-RU" sz="1400" dirty="0" smtClean="0"/>
              <a:t> та </a:t>
            </a:r>
            <a:r>
              <a:rPr lang="ru-RU" sz="1400" dirty="0" err="1" smtClean="0"/>
              <a:t>опір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охопив</a:t>
            </a:r>
            <a:r>
              <a:rPr lang="ru-RU" sz="1400" dirty="0" smtClean="0"/>
              <a:t> </a:t>
            </a:r>
            <a:r>
              <a:rPr lang="ru-RU" sz="1400" dirty="0" err="1" smtClean="0"/>
              <a:t>значні</a:t>
            </a:r>
            <a:r>
              <a:rPr lang="ru-RU" sz="1400" dirty="0" smtClean="0"/>
              <a:t> </a:t>
            </a:r>
            <a:r>
              <a:rPr lang="ru-RU" sz="1400" dirty="0" err="1" smtClean="0"/>
              <a:t>райони</a:t>
            </a:r>
            <a:r>
              <a:rPr lang="ru-RU" sz="1400" dirty="0" smtClean="0"/>
              <a:t> </a:t>
            </a:r>
            <a:r>
              <a:rPr lang="ru-RU" sz="1400" dirty="0" err="1" smtClean="0"/>
              <a:t>Речі</a:t>
            </a:r>
            <a:r>
              <a:rPr lang="ru-RU" sz="1400" dirty="0" smtClean="0"/>
              <a:t> </a:t>
            </a:r>
            <a:r>
              <a:rPr lang="ru-RU" sz="1400" dirty="0" err="1" smtClean="0"/>
              <a:t>Посполитої</a:t>
            </a:r>
            <a:r>
              <a:rPr lang="ru-RU" sz="1400" dirty="0" smtClean="0"/>
              <a:t>. </a:t>
            </a:r>
            <a:r>
              <a:rPr lang="ru-RU" sz="1400" dirty="0" err="1" smtClean="0"/>
              <a:t>Розправи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українським</a:t>
            </a:r>
            <a:r>
              <a:rPr lang="ru-RU" sz="1400" dirty="0" smtClean="0"/>
              <a:t> та </a:t>
            </a:r>
            <a:r>
              <a:rPr lang="ru-RU" sz="1400" dirty="0" err="1" smtClean="0"/>
              <a:t>білоруським</a:t>
            </a:r>
            <a:r>
              <a:rPr lang="ru-RU" sz="1400" dirty="0" smtClean="0"/>
              <a:t> </a:t>
            </a:r>
            <a:r>
              <a:rPr lang="ru-RU" sz="1400" dirty="0" err="1" smtClean="0"/>
              <a:t>населенням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Правобережжі</a:t>
            </a:r>
            <a:r>
              <a:rPr lang="ru-RU" sz="1400" dirty="0" smtClean="0"/>
              <a:t> </a:t>
            </a:r>
            <a:r>
              <a:rPr lang="ru-RU" sz="1400" dirty="0" err="1" smtClean="0"/>
              <a:t>спричинилися</a:t>
            </a:r>
            <a:r>
              <a:rPr lang="ru-RU" sz="1400" dirty="0" smtClean="0"/>
              <a:t> до </a:t>
            </a:r>
            <a:r>
              <a:rPr lang="ru-RU" sz="1400" dirty="0" err="1" smtClean="0"/>
              <a:t>масового</a:t>
            </a:r>
            <a:r>
              <a:rPr lang="ru-RU" sz="1400" dirty="0" smtClean="0"/>
              <a:t> народного </a:t>
            </a:r>
            <a:r>
              <a:rPr lang="ru-RU" sz="1400" dirty="0" err="1" smtClean="0"/>
              <a:t>повстання</a:t>
            </a:r>
            <a:r>
              <a:rPr lang="ru-RU" sz="1400" dirty="0" smtClean="0"/>
              <a:t> — </a:t>
            </a:r>
            <a:r>
              <a:rPr lang="ru-RU" sz="1400" dirty="0" err="1" smtClean="0"/>
              <a:t>Коліївщини</a:t>
            </a:r>
            <a:r>
              <a:rPr lang="ru-RU" sz="1400" dirty="0" smtClean="0"/>
              <a:t>. За </a:t>
            </a:r>
            <a:r>
              <a:rPr lang="ru-RU" sz="1400" dirty="0" err="1" smtClean="0"/>
              <a:t>допомогою</a:t>
            </a:r>
            <a:r>
              <a:rPr lang="ru-RU" sz="1400" dirty="0" smtClean="0"/>
              <a:t> </a:t>
            </a:r>
            <a:r>
              <a:rPr lang="ru-RU" sz="1400" dirty="0" err="1" smtClean="0"/>
              <a:t>російських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військ</a:t>
            </a:r>
            <a:r>
              <a:rPr lang="ru-RU" sz="1400" dirty="0" smtClean="0"/>
              <a:t>, </a:t>
            </a:r>
            <a:r>
              <a:rPr lang="ru-RU" sz="1400" dirty="0" err="1" smtClean="0"/>
              <a:t>закликаних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польською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королівською</a:t>
            </a:r>
            <a:r>
              <a:rPr lang="ru-RU" sz="1400" dirty="0" smtClean="0"/>
              <a:t> </a:t>
            </a:r>
            <a:r>
              <a:rPr lang="ru-RU" sz="1400" dirty="0" err="1" smtClean="0"/>
              <a:t>владою</a:t>
            </a:r>
            <a:r>
              <a:rPr lang="ru-RU" sz="1400" dirty="0" smtClean="0"/>
              <a:t>, </a:t>
            </a:r>
            <a:r>
              <a:rPr lang="ru-RU" sz="1400" dirty="0" err="1" smtClean="0"/>
              <a:t>повсталим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завдано</a:t>
            </a:r>
            <a:r>
              <a:rPr lang="ru-RU" sz="1400" dirty="0" smtClean="0"/>
              <a:t> </a:t>
            </a:r>
            <a:r>
              <a:rPr lang="ru-RU" sz="1400" dirty="0" err="1" smtClean="0"/>
              <a:t>поразки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86248" y="2214554"/>
            <a:ext cx="3520440" cy="411480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Розбрілись</a:t>
            </a:r>
            <a:r>
              <a:rPr lang="ru-RU" dirty="0" smtClean="0"/>
              <a:t> </a:t>
            </a:r>
            <a:r>
              <a:rPr lang="ru-RU" dirty="0" err="1" smtClean="0"/>
              <a:t>конфедерати</a:t>
            </a:r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 err="1" smtClean="0"/>
              <a:t>Польщі</a:t>
            </a:r>
            <a:r>
              <a:rPr lang="ru-RU" dirty="0" smtClean="0"/>
              <a:t>, </a:t>
            </a:r>
            <a:r>
              <a:rPr lang="ru-RU" dirty="0" err="1" smtClean="0"/>
              <a:t>Волині</a:t>
            </a:r>
            <a:r>
              <a:rPr lang="ru-RU" dirty="0" smtClean="0"/>
              <a:t>,</a:t>
            </a:r>
          </a:p>
          <a:p>
            <a:r>
              <a:rPr lang="ru-RU" dirty="0" smtClean="0"/>
              <a:t>По </a:t>
            </a:r>
            <a:r>
              <a:rPr lang="ru-RU" dirty="0" err="1" smtClean="0"/>
              <a:t>Литві</a:t>
            </a:r>
            <a:r>
              <a:rPr lang="ru-RU" dirty="0" smtClean="0"/>
              <a:t>, </a:t>
            </a:r>
            <a:r>
              <a:rPr lang="ru-RU" dirty="0" err="1" smtClean="0"/>
              <a:t>по</a:t>
            </a:r>
            <a:r>
              <a:rPr lang="ru-RU" dirty="0" smtClean="0"/>
              <a:t> Молдаванах</a:t>
            </a:r>
          </a:p>
          <a:p>
            <a:r>
              <a:rPr lang="ru-RU" dirty="0" smtClean="0"/>
              <a:t>І по </a:t>
            </a:r>
            <a:r>
              <a:rPr lang="ru-RU" dirty="0" err="1" smtClean="0"/>
              <a:t>Україні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Розбрілися</a:t>
            </a:r>
            <a:r>
              <a:rPr lang="ru-RU" dirty="0" smtClean="0"/>
              <a:t> та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забули</a:t>
            </a:r>
            <a:endParaRPr lang="ru-RU" dirty="0" smtClean="0"/>
          </a:p>
          <a:p>
            <a:r>
              <a:rPr lang="ru-RU" dirty="0" smtClean="0"/>
              <a:t>Волю </a:t>
            </a:r>
            <a:r>
              <a:rPr lang="ru-RU" dirty="0" err="1" smtClean="0"/>
              <a:t>рятувати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Полигалися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жидами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Та </a:t>
            </a:r>
            <a:r>
              <a:rPr lang="ru-RU" dirty="0" err="1" smtClean="0"/>
              <a:t>й</a:t>
            </a:r>
            <a:r>
              <a:rPr lang="ru-RU" dirty="0" smtClean="0"/>
              <a:t> ну </a:t>
            </a:r>
            <a:r>
              <a:rPr lang="ru-RU" dirty="0" err="1" smtClean="0"/>
              <a:t>руйнувати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Руйнували</a:t>
            </a:r>
            <a:r>
              <a:rPr lang="ru-RU" dirty="0" smtClean="0"/>
              <a:t>, </a:t>
            </a:r>
            <a:r>
              <a:rPr lang="ru-RU" dirty="0" err="1" smtClean="0"/>
              <a:t>мордували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Церквами топили…</a:t>
            </a:r>
          </a:p>
          <a:p>
            <a:r>
              <a:rPr lang="ru-RU" dirty="0" smtClean="0"/>
              <a:t>А </a:t>
            </a:r>
            <a:r>
              <a:rPr lang="ru-RU" dirty="0" err="1" smtClean="0"/>
              <a:t>тим</a:t>
            </a:r>
            <a:r>
              <a:rPr lang="ru-RU" dirty="0" smtClean="0"/>
              <a:t> часом гайдамаки</a:t>
            </a:r>
          </a:p>
          <a:p>
            <a:r>
              <a:rPr lang="ru-RU" dirty="0" err="1" smtClean="0"/>
              <a:t>Ножі</a:t>
            </a:r>
            <a:r>
              <a:rPr lang="ru-RU" dirty="0" smtClean="0"/>
              <a:t> освятили.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Чорний шлях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Чорний</a:t>
            </a:r>
            <a:r>
              <a:rPr lang="ru-RU" dirty="0" smtClean="0"/>
              <a:t> шлях </a:t>
            </a:r>
            <a:r>
              <a:rPr lang="ru-RU" dirty="0" err="1" smtClean="0"/>
              <a:t>виходив</a:t>
            </a:r>
            <a:r>
              <a:rPr lang="ru-RU" dirty="0" smtClean="0"/>
              <a:t> од </a:t>
            </a:r>
            <a:r>
              <a:rPr lang="ru-RU" dirty="0" err="1" smtClean="0"/>
              <a:t>Дніпра</a:t>
            </a:r>
            <a:r>
              <a:rPr lang="ru-RU" dirty="0" smtClean="0"/>
              <a:t>,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устями</a:t>
            </a:r>
            <a:r>
              <a:rPr lang="ru-RU" dirty="0" smtClean="0"/>
              <a:t> </a:t>
            </a:r>
            <a:r>
              <a:rPr lang="ru-RU" dirty="0" err="1" smtClean="0"/>
              <a:t>річок</a:t>
            </a:r>
            <a:r>
              <a:rPr lang="ru-RU" dirty="0" smtClean="0"/>
              <a:t> </a:t>
            </a:r>
            <a:r>
              <a:rPr lang="ru-RU" dirty="0" err="1" smtClean="0"/>
              <a:t>Сокорівки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Носачівки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біг</a:t>
            </a:r>
            <a:r>
              <a:rPr lang="ru-RU" dirty="0" smtClean="0"/>
              <a:t> через степи </a:t>
            </a:r>
            <a:r>
              <a:rPr lang="ru-RU" dirty="0" err="1" smtClean="0"/>
              <a:t>Запорізькі</a:t>
            </a:r>
            <a:r>
              <a:rPr lang="ru-RU" dirty="0" smtClean="0"/>
              <a:t>, через </a:t>
            </a:r>
            <a:r>
              <a:rPr lang="ru-RU" dirty="0" err="1" smtClean="0"/>
              <a:t>воєводства</a:t>
            </a:r>
            <a:r>
              <a:rPr lang="ru-RU" dirty="0" smtClean="0"/>
              <a:t> </a:t>
            </a:r>
            <a:r>
              <a:rPr lang="ru-RU" dirty="0" err="1" smtClean="0"/>
              <a:t>Київське</a:t>
            </a:r>
            <a:r>
              <a:rPr lang="ru-RU" dirty="0" smtClean="0"/>
              <a:t>, </a:t>
            </a:r>
            <a:r>
              <a:rPr lang="ru-RU" dirty="0" err="1" smtClean="0"/>
              <a:t>Подольське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Волинське</a:t>
            </a:r>
            <a:r>
              <a:rPr lang="ru-RU" dirty="0" smtClean="0"/>
              <a:t> — на </a:t>
            </a:r>
            <a:r>
              <a:rPr lang="ru-RU" dirty="0" err="1" smtClean="0"/>
              <a:t>Червону</a:t>
            </a:r>
            <a:r>
              <a:rPr lang="ru-RU" dirty="0" smtClean="0"/>
              <a:t> Русь до Львова. </a:t>
            </a:r>
            <a:r>
              <a:rPr lang="ru-RU" dirty="0" err="1" smtClean="0"/>
              <a:t>Чорним</a:t>
            </a:r>
            <a:r>
              <a:rPr lang="ru-RU" dirty="0" smtClean="0"/>
              <a:t> названий, </a:t>
            </a:r>
            <a:r>
              <a:rPr lang="ru-RU" dirty="0" err="1" smtClean="0"/>
              <a:t>що</a:t>
            </a:r>
            <a:r>
              <a:rPr lang="ru-RU" dirty="0" smtClean="0"/>
              <a:t> по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татари</a:t>
            </a:r>
            <a:r>
              <a:rPr lang="ru-RU" dirty="0" smtClean="0"/>
              <a:t> ходили в Польщу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своїми</a:t>
            </a:r>
            <a:r>
              <a:rPr lang="ru-RU" dirty="0" smtClean="0"/>
              <a:t> табунами </a:t>
            </a:r>
            <a:r>
              <a:rPr lang="ru-RU" dirty="0" err="1" smtClean="0"/>
              <a:t>вибивали</a:t>
            </a:r>
            <a:r>
              <a:rPr lang="ru-RU" dirty="0" smtClean="0"/>
              <a:t> траву»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i="1" dirty="0" err="1" smtClean="0"/>
              <a:t>Йде</a:t>
            </a:r>
            <a:r>
              <a:rPr lang="ru-RU" i="1" dirty="0" smtClean="0"/>
              <a:t> </a:t>
            </a:r>
            <a:r>
              <a:rPr lang="ru-RU" i="1" dirty="0" err="1" smtClean="0"/>
              <a:t>Залізняк</a:t>
            </a:r>
            <a:r>
              <a:rPr lang="ru-RU" i="1" dirty="0" smtClean="0"/>
              <a:t> </a:t>
            </a:r>
            <a:r>
              <a:rPr lang="ru-RU" i="1" dirty="0" err="1" smtClean="0"/>
              <a:t>Чорним</a:t>
            </a:r>
            <a:r>
              <a:rPr lang="ru-RU" i="1" dirty="0" smtClean="0"/>
              <a:t> шляхом</a:t>
            </a:r>
            <a:r>
              <a:rPr lang="ru-RU" dirty="0" smtClean="0"/>
              <a:t>…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географічні назви</a:t>
            </a:r>
            <a:br>
              <a:rPr lang="uk-UA" dirty="0" smtClean="0"/>
            </a:br>
            <a:r>
              <a:rPr lang="uk-UA" dirty="0" smtClean="0"/>
              <a:t>Чигирин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 smtClean="0"/>
              <a:t>Чигирин</a:t>
            </a:r>
            <a:r>
              <a:rPr lang="ru-RU" dirty="0" smtClean="0"/>
              <a:t> (</a:t>
            </a:r>
            <a:r>
              <a:rPr lang="ru-RU" dirty="0" err="1" smtClean="0"/>
              <a:t>нині</a:t>
            </a:r>
            <a:r>
              <a:rPr lang="ru-RU" dirty="0" smtClean="0"/>
              <a:t> райцентр </a:t>
            </a:r>
            <a:r>
              <a:rPr lang="ru-RU" dirty="0" err="1" smtClean="0"/>
              <a:t>Черкаської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) — </a:t>
            </a:r>
            <a:r>
              <a:rPr lang="ru-RU" dirty="0" err="1" smtClean="0"/>
              <a:t>старовинне</a:t>
            </a:r>
            <a:r>
              <a:rPr lang="ru-RU" dirty="0" smtClean="0"/>
              <a:t> </a:t>
            </a:r>
            <a:r>
              <a:rPr lang="ru-RU" dirty="0" err="1" smtClean="0"/>
              <a:t>місто</a:t>
            </a:r>
            <a:r>
              <a:rPr lang="ru-RU" dirty="0" smtClean="0"/>
              <a:t> на </a:t>
            </a:r>
            <a:r>
              <a:rPr lang="ru-RU" dirty="0" err="1" smtClean="0"/>
              <a:t>Черкащині</a:t>
            </a:r>
            <a:r>
              <a:rPr lang="ru-RU" dirty="0" smtClean="0"/>
              <a:t>. </a:t>
            </a:r>
            <a:r>
              <a:rPr lang="ru-RU" dirty="0" err="1" smtClean="0"/>
              <a:t>Відіграло</a:t>
            </a:r>
            <a:r>
              <a:rPr lang="ru-RU" dirty="0" smtClean="0"/>
              <a:t> </a:t>
            </a:r>
            <a:r>
              <a:rPr lang="ru-RU" dirty="0" err="1" smtClean="0"/>
              <a:t>важливу</a:t>
            </a:r>
            <a:r>
              <a:rPr lang="ru-RU" dirty="0" smtClean="0"/>
              <a:t> роль у </a:t>
            </a:r>
            <a:r>
              <a:rPr lang="ru-RU" dirty="0" err="1" smtClean="0"/>
              <a:t>повстаннях</a:t>
            </a:r>
            <a:r>
              <a:rPr lang="ru-RU" dirty="0" smtClean="0"/>
              <a:t> </a:t>
            </a:r>
            <a:r>
              <a:rPr lang="en-US" dirty="0" smtClean="0"/>
              <a:t>XVI—XVII </a:t>
            </a:r>
            <a:r>
              <a:rPr lang="ru-RU" dirty="0" smtClean="0"/>
              <a:t>ст.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польського</a:t>
            </a:r>
            <a:r>
              <a:rPr lang="ru-RU" dirty="0" smtClean="0"/>
              <a:t> </a:t>
            </a:r>
            <a:r>
              <a:rPr lang="ru-RU" dirty="0" err="1" smtClean="0"/>
              <a:t>гніту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проводом С. </a:t>
            </a:r>
            <a:r>
              <a:rPr lang="ru-RU" dirty="0" err="1" smtClean="0"/>
              <a:t>Наливайка</a:t>
            </a:r>
            <a:r>
              <a:rPr lang="ru-RU" dirty="0" smtClean="0"/>
              <a:t> (1594—1596), Т. Федоровича (1630), П. </a:t>
            </a:r>
            <a:r>
              <a:rPr lang="ru-RU" dirty="0" err="1" smtClean="0"/>
              <a:t>Павлюка</a:t>
            </a:r>
            <a:r>
              <a:rPr lang="ru-RU" dirty="0" smtClean="0"/>
              <a:t> (1637).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національно-визвольної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 1648—1657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резиденцією</a:t>
            </a:r>
            <a:r>
              <a:rPr lang="ru-RU" dirty="0" smtClean="0"/>
              <a:t> </a:t>
            </a:r>
            <a:r>
              <a:rPr lang="ru-RU" dirty="0" err="1" smtClean="0"/>
              <a:t>гетьмана</a:t>
            </a:r>
            <a:r>
              <a:rPr lang="ru-RU" dirty="0" smtClean="0"/>
              <a:t> Б. </a:t>
            </a:r>
            <a:r>
              <a:rPr lang="ru-RU" dirty="0" err="1" smtClean="0"/>
              <a:t>Хмельницького</a:t>
            </a:r>
            <a:r>
              <a:rPr lang="ru-RU" dirty="0" smtClean="0"/>
              <a:t> та </a:t>
            </a:r>
            <a:r>
              <a:rPr lang="ru-RU" dirty="0" err="1" smtClean="0"/>
              <a:t>адміністративно-політичним</a:t>
            </a:r>
            <a:r>
              <a:rPr lang="ru-RU" dirty="0" smtClean="0"/>
              <a:t> центром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полковим</a:t>
            </a:r>
            <a:r>
              <a:rPr lang="ru-RU" dirty="0" smtClean="0"/>
              <a:t> </a:t>
            </a:r>
            <a:r>
              <a:rPr lang="ru-RU" dirty="0" err="1" smtClean="0"/>
              <a:t>містом</a:t>
            </a:r>
            <a:r>
              <a:rPr lang="ru-RU" dirty="0" smtClean="0"/>
              <a:t> </a:t>
            </a:r>
            <a:r>
              <a:rPr lang="ru-RU" dirty="0" err="1" smtClean="0"/>
              <a:t>Чигиринського</a:t>
            </a:r>
            <a:r>
              <a:rPr lang="ru-RU" dirty="0" smtClean="0"/>
              <a:t> полку. Початок </a:t>
            </a:r>
            <a:r>
              <a:rPr lang="ru-RU" dirty="0" err="1" smtClean="0"/>
              <a:t>Коліївщини</a:t>
            </a:r>
            <a:r>
              <a:rPr lang="ru-RU" dirty="0" smtClean="0"/>
              <a:t> </a:t>
            </a:r>
            <a:r>
              <a:rPr lang="ru-RU" dirty="0" err="1" smtClean="0"/>
              <a:t>навесні</a:t>
            </a:r>
            <a:r>
              <a:rPr lang="ru-RU" dirty="0" smtClean="0"/>
              <a:t> 1768 р. </a:t>
            </a:r>
            <a:r>
              <a:rPr lang="ru-RU" dirty="0" err="1" smtClean="0"/>
              <a:t>теж</a:t>
            </a:r>
            <a:r>
              <a:rPr lang="ru-RU" dirty="0" smtClean="0"/>
              <a:t> </a:t>
            </a:r>
            <a:r>
              <a:rPr lang="ru-RU" dirty="0" err="1" smtClean="0"/>
              <a:t>пов’язаний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Чигирином: </a:t>
            </a:r>
            <a:r>
              <a:rPr lang="ru-RU" dirty="0" err="1" smtClean="0"/>
              <a:t>розташований</a:t>
            </a:r>
            <a:r>
              <a:rPr lang="ru-RU" dirty="0" smtClean="0"/>
              <a:t> </a:t>
            </a:r>
            <a:r>
              <a:rPr lang="ru-RU" dirty="0" err="1" smtClean="0"/>
              <a:t>поблизу</a:t>
            </a:r>
            <a:r>
              <a:rPr lang="ru-RU" dirty="0" smtClean="0"/>
              <a:t> </a:t>
            </a:r>
            <a:r>
              <a:rPr lang="ru-RU" dirty="0" err="1" smtClean="0"/>
              <a:t>Холодний</a:t>
            </a:r>
            <a:r>
              <a:rPr lang="ru-RU" dirty="0" smtClean="0"/>
              <a:t> Яр став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збору</a:t>
            </a:r>
            <a:r>
              <a:rPr lang="ru-RU" dirty="0" smtClean="0"/>
              <a:t> </a:t>
            </a:r>
            <a:r>
              <a:rPr lang="ru-RU" dirty="0" err="1" smtClean="0"/>
              <a:t>повстанського</a:t>
            </a:r>
            <a:r>
              <a:rPr lang="ru-RU" dirty="0" smtClean="0"/>
              <a:t> загону М. </a:t>
            </a:r>
            <a:r>
              <a:rPr lang="ru-RU" dirty="0" err="1" smtClean="0"/>
              <a:t>Залізняка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Гетьмани</a:t>
            </a:r>
            <a:r>
              <a:rPr lang="ru-RU" dirty="0" smtClean="0"/>
              <a:t>, </a:t>
            </a:r>
            <a:r>
              <a:rPr lang="ru-RU" dirty="0" err="1" smtClean="0"/>
              <a:t>гетьмани</a:t>
            </a:r>
            <a:r>
              <a:rPr lang="ru-RU" dirty="0" smtClean="0"/>
              <a:t>, </a:t>
            </a:r>
            <a:r>
              <a:rPr lang="ru-RU" dirty="0" err="1" smtClean="0"/>
              <a:t>якби</a:t>
            </a:r>
            <a:r>
              <a:rPr lang="ru-RU" dirty="0" smtClean="0"/>
              <a:t> то </a:t>
            </a:r>
            <a:r>
              <a:rPr lang="ru-RU" dirty="0" err="1" smtClean="0"/>
              <a:t>ви</a:t>
            </a:r>
            <a:r>
              <a:rPr lang="ru-RU" dirty="0" smtClean="0"/>
              <a:t> встали,</a:t>
            </a:r>
          </a:p>
          <a:p>
            <a:r>
              <a:rPr lang="ru-RU" dirty="0" smtClean="0"/>
              <a:t>Встали, подивились на той Чигирин,</a:t>
            </a:r>
          </a:p>
          <a:p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будували</a:t>
            </a:r>
            <a:r>
              <a:rPr lang="ru-RU" dirty="0" smtClean="0"/>
              <a:t>, де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панували</a:t>
            </a:r>
            <a:r>
              <a:rPr lang="ru-RU" dirty="0" smtClean="0"/>
              <a:t>!</a:t>
            </a:r>
          </a:p>
          <a:p>
            <a:r>
              <a:rPr lang="ru-RU" dirty="0" smtClean="0"/>
              <a:t>Заплакали б тяжко,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б не </a:t>
            </a:r>
            <a:r>
              <a:rPr lang="ru-RU" dirty="0" err="1" smtClean="0"/>
              <a:t>пізнали</a:t>
            </a:r>
            <a:endParaRPr lang="ru-RU" dirty="0" smtClean="0"/>
          </a:p>
          <a:p>
            <a:r>
              <a:rPr lang="ru-RU" dirty="0" err="1" smtClean="0"/>
              <a:t>Козацької</a:t>
            </a:r>
            <a:r>
              <a:rPr lang="ru-RU" dirty="0" smtClean="0"/>
              <a:t> </a:t>
            </a:r>
            <a:r>
              <a:rPr lang="ru-RU" dirty="0" err="1" smtClean="0"/>
              <a:t>слави</a:t>
            </a:r>
            <a:r>
              <a:rPr lang="ru-RU" dirty="0" smtClean="0"/>
              <a:t> убогих </a:t>
            </a:r>
            <a:r>
              <a:rPr lang="ru-RU" dirty="0" err="1" smtClean="0"/>
              <a:t>руїн</a:t>
            </a:r>
            <a:r>
              <a:rPr lang="ru-RU" dirty="0" smtClean="0"/>
              <a:t>….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І </a:t>
            </a:r>
            <a:r>
              <a:rPr lang="ru-RU" dirty="0" err="1" smtClean="0"/>
              <a:t>смерклося</a:t>
            </a:r>
            <a:r>
              <a:rPr lang="ru-RU" dirty="0" smtClean="0"/>
              <a:t>, а в </a:t>
            </a:r>
            <a:r>
              <a:rPr lang="ru-RU" dirty="0" err="1" smtClean="0"/>
              <a:t>Чигирині</a:t>
            </a:r>
            <a:r>
              <a:rPr lang="ru-RU" dirty="0" smtClean="0"/>
              <a:t>,</a:t>
            </a:r>
          </a:p>
          <a:p>
            <a:r>
              <a:rPr lang="ru-RU" dirty="0" smtClean="0"/>
              <a:t>Як у </a:t>
            </a:r>
            <a:r>
              <a:rPr lang="ru-RU" dirty="0" err="1" smtClean="0"/>
              <a:t>домовині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Сумно-сумно</a:t>
            </a:r>
            <a:r>
              <a:rPr lang="ru-RU" dirty="0" smtClean="0"/>
              <a:t>. (</a:t>
            </a:r>
            <a:r>
              <a:rPr lang="ru-RU" dirty="0" err="1" smtClean="0"/>
              <a:t>Отак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Україні</a:t>
            </a:r>
            <a:endParaRPr lang="ru-RU" dirty="0" smtClean="0"/>
          </a:p>
          <a:p>
            <a:r>
              <a:rPr lang="ru-RU" dirty="0" smtClean="0"/>
              <a:t>Против </a:t>
            </a:r>
            <a:r>
              <a:rPr lang="ru-RU" dirty="0" err="1" smtClean="0"/>
              <a:t>ночі</a:t>
            </a:r>
            <a:r>
              <a:rPr lang="ru-RU" dirty="0" smtClean="0"/>
              <a:t> </a:t>
            </a:r>
            <a:r>
              <a:rPr lang="ru-RU" dirty="0" err="1" smtClean="0"/>
              <a:t>Маковія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Як </a:t>
            </a:r>
            <a:r>
              <a:rPr lang="ru-RU" dirty="0" err="1" smtClean="0"/>
              <a:t>ножі</a:t>
            </a:r>
            <a:r>
              <a:rPr lang="ru-RU" dirty="0" smtClean="0"/>
              <a:t> святили.)…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Сміла, </a:t>
            </a:r>
            <a:r>
              <a:rPr lang="uk-UA" dirty="0" err="1" smtClean="0"/>
              <a:t>черкаси</a:t>
            </a:r>
            <a:r>
              <a:rPr lang="uk-UA" dirty="0" smtClean="0"/>
              <a:t>, Канів, </a:t>
            </a:r>
            <a:r>
              <a:rPr lang="uk-UA" dirty="0" err="1" smtClean="0"/>
              <a:t>лисянка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 травні 1768 р. гайдамацький загін здобув Жаботин, Смілу, Черкаси, Корсунь, Канів, </a:t>
            </a:r>
            <a:r>
              <a:rPr lang="uk-UA" dirty="0" err="1" smtClean="0"/>
              <a:t>Лисянку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…</a:t>
            </a:r>
            <a:r>
              <a:rPr lang="ru-RU" i="1" dirty="0" err="1" smtClean="0"/>
              <a:t>горить</a:t>
            </a:r>
            <a:r>
              <a:rPr lang="ru-RU" i="1" dirty="0" smtClean="0"/>
              <a:t> </a:t>
            </a:r>
            <a:r>
              <a:rPr lang="ru-RU" i="1" dirty="0" err="1" smtClean="0"/>
              <a:t>Канів</a:t>
            </a:r>
            <a:r>
              <a:rPr lang="ru-RU" i="1" dirty="0" smtClean="0"/>
              <a:t>…</a:t>
            </a:r>
          </a:p>
          <a:p>
            <a:pPr>
              <a:buNone/>
            </a:pPr>
            <a:endParaRPr lang="ru-RU" i="1" dirty="0" smtClean="0"/>
          </a:p>
          <a:p>
            <a:r>
              <a:rPr lang="ru-RU" dirty="0" err="1" smtClean="0"/>
              <a:t>Смеркалося</a:t>
            </a:r>
            <a:r>
              <a:rPr lang="ru-RU" dirty="0" smtClean="0"/>
              <a:t>.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Лисянки</a:t>
            </a:r>
            <a:endParaRPr lang="ru-RU" dirty="0" smtClean="0"/>
          </a:p>
          <a:p>
            <a:r>
              <a:rPr lang="ru-RU" dirty="0" smtClean="0"/>
              <a:t>Кругом </a:t>
            </a:r>
            <a:r>
              <a:rPr lang="ru-RU" dirty="0" err="1" smtClean="0"/>
              <a:t>засвітило</a:t>
            </a:r>
            <a:r>
              <a:rPr lang="ru-RU" dirty="0" smtClean="0"/>
              <a:t>:</a:t>
            </a:r>
          </a:p>
          <a:p>
            <a:r>
              <a:rPr lang="ru-RU" dirty="0" smtClean="0"/>
              <a:t>Ото Гонта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Залізняком</a:t>
            </a:r>
            <a:endParaRPr lang="ru-RU" dirty="0" smtClean="0"/>
          </a:p>
          <a:p>
            <a:r>
              <a:rPr lang="ru-RU" dirty="0" smtClean="0"/>
              <a:t>Люльки закурили…</a:t>
            </a:r>
          </a:p>
          <a:p>
            <a:endParaRPr lang="uk-UA" dirty="0" smtClean="0"/>
          </a:p>
          <a:p>
            <a:r>
              <a:rPr lang="ru-RU" dirty="0" err="1" smtClean="0"/>
              <a:t>Ляхів</a:t>
            </a:r>
            <a:r>
              <a:rPr lang="ru-RU" dirty="0" smtClean="0"/>
              <a:t> </a:t>
            </a:r>
            <a:r>
              <a:rPr lang="ru-RU" dirty="0" err="1" smtClean="0"/>
              <a:t>кінча</a:t>
            </a:r>
            <a:r>
              <a:rPr lang="ru-RU" dirty="0" smtClean="0"/>
              <a:t>;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Залізняком</a:t>
            </a:r>
            <a:endParaRPr lang="ru-RU" dirty="0" smtClean="0"/>
          </a:p>
          <a:p>
            <a:r>
              <a:rPr lang="ru-RU" dirty="0" err="1" smtClean="0"/>
              <a:t>Весілля</a:t>
            </a:r>
            <a:r>
              <a:rPr lang="ru-RU" dirty="0" smtClean="0"/>
              <a:t> </a:t>
            </a:r>
            <a:r>
              <a:rPr lang="ru-RU" dirty="0" err="1" smtClean="0"/>
              <a:t>справляє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 smtClean="0"/>
              <a:t>Уманщині</a:t>
            </a:r>
            <a:r>
              <a:rPr lang="ru-RU" dirty="0" smtClean="0"/>
              <a:t>, на пожарах…</a:t>
            </a:r>
          </a:p>
          <a:p>
            <a:pPr>
              <a:buNone/>
            </a:pPr>
            <a:endParaRPr lang="ru-RU" i="1" dirty="0" smtClean="0"/>
          </a:p>
          <a:p>
            <a:r>
              <a:rPr lang="ru-RU" i="1" dirty="0" smtClean="0"/>
              <a:t>І кров </a:t>
            </a:r>
            <a:r>
              <a:rPr lang="ru-RU" i="1" dirty="0" err="1" smtClean="0"/>
              <a:t>полилася</a:t>
            </a:r>
            <a:r>
              <a:rPr lang="ru-RU" i="1" dirty="0" smtClean="0"/>
              <a:t> Аж у </a:t>
            </a:r>
            <a:r>
              <a:rPr lang="ru-RU" i="1" dirty="0" err="1" smtClean="0"/>
              <a:t>Волинь</a:t>
            </a:r>
            <a:r>
              <a:rPr lang="ru-RU" i="1" dirty="0" smtClean="0"/>
              <a:t>. По </a:t>
            </a:r>
            <a:r>
              <a:rPr lang="ru-RU" i="1" dirty="0" err="1" smtClean="0"/>
              <a:t>Поліссі</a:t>
            </a:r>
            <a:r>
              <a:rPr lang="ru-RU" i="1" dirty="0" smtClean="0"/>
              <a:t> Гонта </a:t>
            </a:r>
            <a:r>
              <a:rPr lang="ru-RU" i="1" dirty="0" err="1" smtClean="0"/>
              <a:t>бенкетує</a:t>
            </a:r>
            <a:r>
              <a:rPr lang="ru-RU" dirty="0" smtClean="0"/>
              <a:t>…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Поема </a:t>
            </a:r>
            <a:r>
              <a:rPr lang="uk-UA" dirty="0" err="1" smtClean="0"/>
              <a:t>“Гайдамаки”</a:t>
            </a:r>
            <a:r>
              <a:rPr lang="uk-UA" dirty="0" smtClean="0"/>
              <a:t> написана Т.Г. Шевченком в 1841 р., а повстання відбулося наприкінці 18 ст.</a:t>
            </a:r>
          </a:p>
          <a:p>
            <a:r>
              <a:rPr lang="uk-UA" dirty="0" smtClean="0"/>
              <a:t>Великий поет використовував для написання твору історичні праці: </a:t>
            </a:r>
            <a:r>
              <a:rPr lang="uk-UA" dirty="0" err="1" smtClean="0"/>
              <a:t>“Історію</a:t>
            </a:r>
            <a:r>
              <a:rPr lang="uk-UA" dirty="0" smtClean="0"/>
              <a:t> </a:t>
            </a:r>
            <a:r>
              <a:rPr lang="uk-UA" dirty="0" err="1" smtClean="0"/>
              <a:t>русів”</a:t>
            </a:r>
            <a:r>
              <a:rPr lang="uk-UA" dirty="0" smtClean="0"/>
              <a:t>, </a:t>
            </a:r>
            <a:r>
              <a:rPr lang="ru-RU" dirty="0" smtClean="0"/>
              <a:t>«</a:t>
            </a:r>
            <a:r>
              <a:rPr lang="ru-RU" dirty="0" err="1" smtClean="0"/>
              <a:t>Історію</a:t>
            </a:r>
            <a:r>
              <a:rPr lang="ru-RU" dirty="0" smtClean="0"/>
              <a:t> </a:t>
            </a:r>
            <a:r>
              <a:rPr lang="ru-RU" dirty="0" err="1" smtClean="0"/>
              <a:t>Малої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» Д. </a:t>
            </a:r>
            <a:r>
              <a:rPr lang="ru-RU" dirty="0" err="1" smtClean="0"/>
              <a:t>Бантиша-Каменського</a:t>
            </a:r>
            <a:r>
              <a:rPr lang="ru-RU" dirty="0" smtClean="0"/>
              <a:t>…</a:t>
            </a:r>
          </a:p>
          <a:p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герої</a:t>
            </a:r>
            <a:r>
              <a:rPr lang="ru-RU" dirty="0" smtClean="0"/>
              <a:t> </a:t>
            </a:r>
            <a:r>
              <a:rPr lang="ru-RU" dirty="0" err="1" smtClean="0"/>
              <a:t>твору</a:t>
            </a:r>
            <a:r>
              <a:rPr lang="ru-RU" dirty="0" smtClean="0"/>
              <a:t> </a:t>
            </a:r>
            <a:r>
              <a:rPr lang="ru-RU" dirty="0" err="1" smtClean="0"/>
              <a:t>І.Гонта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М.Залізняк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справжніми</a:t>
            </a:r>
            <a:r>
              <a:rPr lang="ru-RU" dirty="0" smtClean="0"/>
              <a:t> </a:t>
            </a:r>
            <a:r>
              <a:rPr lang="ru-RU" dirty="0" err="1" smtClean="0"/>
              <a:t>історичними</a:t>
            </a:r>
            <a:r>
              <a:rPr lang="ru-RU" dirty="0" smtClean="0"/>
              <a:t> особами.</a:t>
            </a:r>
          </a:p>
          <a:p>
            <a:r>
              <a:rPr lang="ru-RU" dirty="0" err="1" smtClean="0"/>
              <a:t>Згадані</a:t>
            </a:r>
            <a:r>
              <a:rPr lang="ru-RU" dirty="0" smtClean="0"/>
              <a:t> в </a:t>
            </a:r>
            <a:r>
              <a:rPr lang="ru-RU" dirty="0" err="1" smtClean="0"/>
              <a:t>поемі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історичні</a:t>
            </a:r>
            <a:r>
              <a:rPr lang="ru-RU" dirty="0" smtClean="0"/>
              <a:t> </a:t>
            </a:r>
            <a:r>
              <a:rPr lang="ru-RU" dirty="0" err="1" smtClean="0"/>
              <a:t>терміни</a:t>
            </a:r>
            <a:r>
              <a:rPr lang="ru-RU" dirty="0" smtClean="0"/>
              <a:t> 18 ст.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Географічні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дійсно</a:t>
            </a:r>
            <a:r>
              <a:rPr lang="ru-RU" dirty="0" smtClean="0"/>
              <a:t> </a:t>
            </a:r>
            <a:r>
              <a:rPr lang="ru-RU" dirty="0" err="1" smtClean="0"/>
              <a:t>згадуються</a:t>
            </a:r>
            <a:r>
              <a:rPr lang="ru-RU" dirty="0" smtClean="0"/>
              <a:t> в </a:t>
            </a:r>
            <a:r>
              <a:rPr lang="ru-RU" dirty="0" err="1" smtClean="0"/>
              <a:t>історичних</a:t>
            </a:r>
            <a:r>
              <a:rPr lang="ru-RU" dirty="0" smtClean="0"/>
              <a:t> </a:t>
            </a:r>
            <a:r>
              <a:rPr lang="ru-RU" dirty="0" err="1" smtClean="0"/>
              <a:t>працях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 </a:t>
            </a:r>
            <a:r>
              <a:rPr lang="ru-RU" dirty="0" err="1" smtClean="0"/>
              <a:t>коліївщини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uk-UA" b="1" dirty="0" smtClean="0"/>
              <a:t>Історичним </a:t>
            </a:r>
            <a:r>
              <a:rPr lang="uk-UA" b="1" dirty="0" err="1" smtClean="0"/>
              <a:t>підгрунтям</a:t>
            </a:r>
            <a:r>
              <a:rPr lang="uk-UA" b="1" dirty="0" smtClean="0"/>
              <a:t> поеми </a:t>
            </a:r>
            <a:r>
              <a:rPr lang="uk-UA" b="1" dirty="0" err="1" smtClean="0"/>
              <a:t>“Гайдамаки”</a:t>
            </a:r>
            <a:r>
              <a:rPr lang="uk-UA" b="1" dirty="0" smtClean="0"/>
              <a:t> було повстання гайдамаків 1750, 1768 рр.</a:t>
            </a:r>
            <a:endParaRPr lang="ru-RU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Users\Samsung\Desktop\gerb_124551004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1"/>
            <a:ext cx="6072199" cy="6854447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857620" y="285728"/>
            <a:ext cx="431030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B0F64"/>
                </a:solidFill>
                <a:effectLst/>
                <a:latin typeface="Georgia" pitchFamily="18" charset="0"/>
                <a:cs typeface="Arial" pitchFamily="34" charset="0"/>
              </a:rPr>
              <a:t>Апостол  слова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B0F64"/>
                </a:solidFill>
                <a:effectLst/>
                <a:latin typeface="Georgia" pitchFamily="18" charset="0"/>
                <a:cs typeface="Arial" pitchFamily="34" charset="0"/>
              </a:rPr>
              <a:t>України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B0F64"/>
                </a:solidFill>
                <a:effectLst/>
                <a:latin typeface="Georgia" pitchFamily="18" charset="0"/>
                <a:cs typeface="Arial" pitchFamily="34" charset="0"/>
              </a:rPr>
              <a:t>!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rgbClr val="0B0F64"/>
                </a:solidFill>
                <a:effectLst/>
                <a:latin typeface="Georgia" pitchFamily="18" charset="0"/>
                <a:cs typeface="Arial" pitchFamily="34" charset="0"/>
              </a:rPr>
              <a:t>Ю.Федькович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B0F64"/>
                </a:solidFill>
                <a:effectLst/>
                <a:latin typeface="Georgia" pitchFamily="18" charset="0"/>
                <a:cs typeface="Arial" pitchFamily="34" charset="0"/>
              </a:rPr>
              <a:t>  </a:t>
            </a:r>
            <a:endParaRPr kumimoji="0" lang="ru-RU" sz="20500" b="0" i="0" u="none" strike="noStrike" cap="none" normalizeH="0" baseline="0" dirty="0" smtClean="0">
              <a:ln>
                <a:noFill/>
              </a:ln>
              <a:solidFill>
                <a:srgbClr val="0B0F64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pic>
        <p:nvPicPr>
          <p:cNvPr id="1033" name="Picture 9" descr="Фрагмент поезії «Заповіт» з підписом Т.Г.Шевчен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571876"/>
            <a:ext cx="4500594" cy="3286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Використані джерела: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Антонович В. </a:t>
            </a:r>
            <a:r>
              <a:rPr lang="ru-RU" dirty="0" err="1" smtClean="0"/>
              <a:t>Уманський</a:t>
            </a:r>
            <a:r>
              <a:rPr lang="ru-RU" dirty="0" smtClean="0"/>
              <a:t> сотник Иван Гонта // Киевская старина. — 1882. — № 11. — С. 255.</a:t>
            </a:r>
          </a:p>
          <a:p>
            <a:r>
              <a:rPr lang="uk-UA" dirty="0" smtClean="0"/>
              <a:t>Грушевський М. Історія України, приладжена до програми вищих початкових шкіл і нижчих класів шкіл середніх.-К.:Либідь, 1992.</a:t>
            </a:r>
            <a:endParaRPr lang="ru-RU" dirty="0" smtClean="0"/>
          </a:p>
          <a:p>
            <a:r>
              <a:rPr lang="uk-UA" dirty="0" smtClean="0"/>
              <a:t>Підкова І.З., Шуст Р.М. Довідник з історії України. Т.1-1993</a:t>
            </a:r>
            <a:endParaRPr lang="ru-RU" dirty="0" smtClean="0"/>
          </a:p>
          <a:p>
            <a:r>
              <a:rPr lang="ru-RU" sz="2400" dirty="0" smtClean="0"/>
              <a:t>Кулиш П. А. Записки о Южной Руси. — СПб., 1857. — Т. 1. — С. 149—150</a:t>
            </a:r>
            <a:r>
              <a:rPr lang="ru-RU" sz="2400" dirty="0" smtClean="0"/>
              <a:t>.</a:t>
            </a:r>
          </a:p>
          <a:p>
            <a:r>
              <a:rPr lang="uk-UA" sz="2400" dirty="0" err="1" smtClean="0"/>
              <a:t>Струкевич</a:t>
            </a:r>
            <a:r>
              <a:rPr lang="uk-UA" sz="2400" dirty="0" smtClean="0"/>
              <a:t> О.К., Романюк І.М., </a:t>
            </a:r>
            <a:r>
              <a:rPr lang="uk-UA" sz="2400" dirty="0" err="1" smtClean="0"/>
              <a:t>Пірус</a:t>
            </a:r>
            <a:r>
              <a:rPr lang="uk-UA" sz="2400" dirty="0" smtClean="0"/>
              <a:t> Т.П. </a:t>
            </a:r>
            <a:r>
              <a:rPr lang="uk-UA" sz="2400" dirty="0" smtClean="0"/>
              <a:t>І</a:t>
            </a:r>
            <a:r>
              <a:rPr lang="uk-UA" sz="2400" dirty="0" smtClean="0"/>
              <a:t>сторія України: підручник для 8-го класу –К</a:t>
            </a:r>
            <a:r>
              <a:rPr lang="uk-UA" sz="2400" smtClean="0"/>
              <a:t>.: Грамота, 2008</a:t>
            </a:r>
            <a:endParaRPr lang="ru-RU" dirty="0" smtClean="0"/>
          </a:p>
          <a:p>
            <a:r>
              <a:rPr lang="uk-UA" dirty="0" smtClean="0"/>
              <a:t>Шевченко Т.Г. Кобзар. Видавництво художньої літератури “Дніпро”-1977.</a:t>
            </a:r>
          </a:p>
          <a:p>
            <a:r>
              <a:rPr lang="en-US" dirty="0" smtClean="0"/>
              <a:t>http://www.t-shevchenko.name</a:t>
            </a:r>
            <a:r>
              <a:rPr lang="uk-UA" dirty="0" smtClean="0"/>
              <a:t>.</a:t>
            </a:r>
          </a:p>
          <a:p>
            <a:r>
              <a:rPr lang="en-US" dirty="0" smtClean="0"/>
              <a:t>http://uk.wikipedia.org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686700" cy="569755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dirty="0" smtClean="0"/>
              <a:t>Мета:  </a:t>
            </a:r>
          </a:p>
          <a:p>
            <a:pPr>
              <a:buFont typeface="Wingdings" pitchFamily="2" charset="2"/>
              <a:buChar char="v"/>
            </a:pPr>
            <a:r>
              <a:rPr lang="uk-UA" dirty="0"/>
              <a:t> </a:t>
            </a:r>
            <a:r>
              <a:rPr lang="uk-UA" dirty="0" smtClean="0"/>
              <a:t>Розкрити історичну основу поеми </a:t>
            </a:r>
            <a:r>
              <a:rPr lang="uk-UA" dirty="0" err="1" smtClean="0"/>
              <a:t>“Гайдамаки”</a:t>
            </a:r>
            <a:r>
              <a:rPr lang="uk-UA" dirty="0" smtClean="0"/>
              <a:t> Т.Г. Шевченка</a:t>
            </a:r>
          </a:p>
          <a:p>
            <a:pPr>
              <a:buNone/>
            </a:pPr>
            <a:endParaRPr lang="uk-UA" b="1" dirty="0" smtClean="0"/>
          </a:p>
          <a:p>
            <a:pPr>
              <a:buNone/>
            </a:pPr>
            <a:r>
              <a:rPr lang="uk-UA" b="1" dirty="0" smtClean="0"/>
              <a:t>Завдання:  </a:t>
            </a:r>
          </a:p>
          <a:p>
            <a:pPr>
              <a:buFont typeface="Wingdings" pitchFamily="2" charset="2"/>
              <a:buChar char="v"/>
            </a:pPr>
            <a:r>
              <a:rPr lang="uk-UA" dirty="0"/>
              <a:t> </a:t>
            </a:r>
            <a:r>
              <a:rPr lang="uk-UA" dirty="0" smtClean="0"/>
              <a:t>розширити й збагатити знання про творчість Т.Г. Шевченка;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 проаналізувати історичне </a:t>
            </a:r>
            <a:r>
              <a:rPr lang="uk-UA" dirty="0" err="1" smtClean="0"/>
              <a:t>підгрунтя</a:t>
            </a:r>
            <a:r>
              <a:rPr lang="uk-UA" dirty="0" smtClean="0"/>
              <a:t> творів Т.Г. Шевченка на прикладі поеми </a:t>
            </a:r>
            <a:r>
              <a:rPr lang="uk-UA" dirty="0" err="1" smtClean="0"/>
              <a:t>“Гайдамаки”</a:t>
            </a:r>
            <a:r>
              <a:rPr lang="uk-UA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uk-UA" dirty="0"/>
              <a:t> </a:t>
            </a:r>
            <a:r>
              <a:rPr lang="uk-UA" dirty="0" err="1" smtClean="0"/>
              <a:t>співставити</a:t>
            </a:r>
            <a:r>
              <a:rPr lang="uk-UA" dirty="0" smtClean="0"/>
              <a:t> історичні події описані поетом та порівняти їх з історичними фактами;</a:t>
            </a:r>
          </a:p>
          <a:p>
            <a:pPr>
              <a:buFont typeface="Wingdings" pitchFamily="2" charset="2"/>
              <a:buChar char="v"/>
            </a:pPr>
            <a:r>
              <a:rPr lang="uk-UA" dirty="0"/>
              <a:t>д</a:t>
            </a:r>
            <a:r>
              <a:rPr lang="uk-UA" dirty="0" smtClean="0"/>
              <a:t>ати власну оцінку історичному </a:t>
            </a:r>
            <a:r>
              <a:rPr lang="uk-UA" dirty="0" err="1" smtClean="0"/>
              <a:t>підгрунтю</a:t>
            </a:r>
            <a:r>
              <a:rPr lang="uk-UA" dirty="0" smtClean="0"/>
              <a:t> творчості Великого Кобзаря.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357166"/>
            <a:ext cx="6758006" cy="5626121"/>
          </a:xfrm>
        </p:spPr>
        <p:txBody>
          <a:bodyPr>
            <a:normAutofit/>
          </a:bodyPr>
          <a:lstStyle/>
          <a:p>
            <a:pPr>
              <a:buNone/>
            </a:pPr>
            <a:endParaRPr lang="uk-UA" dirty="0"/>
          </a:p>
          <a:p>
            <a:r>
              <a:rPr lang="ru-RU" dirty="0" smtClean="0"/>
              <a:t>Все </a:t>
            </a:r>
            <a:r>
              <a:rPr lang="ru-RU" dirty="0" err="1" smtClean="0"/>
              <a:t>йде</a:t>
            </a:r>
            <a:r>
              <a:rPr lang="ru-RU" dirty="0" smtClean="0"/>
              <a:t>, </a:t>
            </a:r>
            <a:r>
              <a:rPr lang="ru-RU" dirty="0" err="1" smtClean="0"/>
              <a:t>все</a:t>
            </a:r>
            <a:r>
              <a:rPr lang="ru-RU" dirty="0" smtClean="0"/>
              <a:t> </a:t>
            </a:r>
            <a:r>
              <a:rPr lang="ru-RU" dirty="0" err="1" smtClean="0"/>
              <a:t>минає</a:t>
            </a:r>
            <a:r>
              <a:rPr lang="ru-RU" dirty="0" smtClean="0"/>
              <a:t> – </a:t>
            </a:r>
            <a:r>
              <a:rPr lang="ru-RU" dirty="0" err="1" smtClean="0"/>
              <a:t>і</a:t>
            </a:r>
            <a:r>
              <a:rPr lang="ru-RU" dirty="0" smtClean="0"/>
              <a:t> краю </a:t>
            </a:r>
            <a:r>
              <a:rPr lang="ru-RU" dirty="0" err="1" smtClean="0"/>
              <a:t>немає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Куди</a:t>
            </a:r>
            <a:r>
              <a:rPr lang="ru-RU" dirty="0" smtClean="0"/>
              <a:t> ж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ділось</a:t>
            </a:r>
            <a:r>
              <a:rPr lang="ru-RU" dirty="0" smtClean="0"/>
              <a:t>? </a:t>
            </a:r>
            <a:r>
              <a:rPr lang="ru-RU" dirty="0" err="1" smtClean="0"/>
              <a:t>Відкіля</a:t>
            </a:r>
            <a:r>
              <a:rPr lang="ru-RU" dirty="0" smtClean="0"/>
              <a:t> взялось?</a:t>
            </a:r>
          </a:p>
          <a:p>
            <a:r>
              <a:rPr lang="ru-RU" dirty="0" smtClean="0"/>
              <a:t>І </a:t>
            </a:r>
            <a:r>
              <a:rPr lang="ru-RU" dirty="0" err="1" smtClean="0"/>
              <a:t>дурень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мудрий</a:t>
            </a:r>
            <a:r>
              <a:rPr lang="ru-RU" dirty="0" smtClean="0"/>
              <a:t> </a:t>
            </a:r>
            <a:r>
              <a:rPr lang="ru-RU" dirty="0" err="1" smtClean="0"/>
              <a:t>нічого</a:t>
            </a:r>
            <a:r>
              <a:rPr lang="ru-RU" dirty="0" smtClean="0"/>
              <a:t> не </a:t>
            </a:r>
            <a:r>
              <a:rPr lang="ru-RU" dirty="0" err="1" smtClean="0"/>
              <a:t>знає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Живе</a:t>
            </a:r>
            <a:r>
              <a:rPr lang="ru-RU" dirty="0" smtClean="0"/>
              <a:t>… </a:t>
            </a:r>
            <a:r>
              <a:rPr lang="ru-RU" dirty="0" err="1" smtClean="0"/>
              <a:t>умирає</a:t>
            </a:r>
            <a:r>
              <a:rPr lang="ru-RU" dirty="0" smtClean="0"/>
              <a:t>… Одно </a:t>
            </a:r>
            <a:r>
              <a:rPr lang="ru-RU" dirty="0" err="1" smtClean="0"/>
              <a:t>зацвіло</a:t>
            </a:r>
            <a:r>
              <a:rPr lang="ru-RU" dirty="0" smtClean="0"/>
              <a:t>,</a:t>
            </a:r>
          </a:p>
          <a:p>
            <a:r>
              <a:rPr lang="ru-RU" dirty="0" smtClean="0"/>
              <a:t>А друге </a:t>
            </a:r>
            <a:r>
              <a:rPr lang="ru-RU" dirty="0" err="1" smtClean="0"/>
              <a:t>зав’яло</a:t>
            </a:r>
            <a:r>
              <a:rPr lang="ru-RU" dirty="0" smtClean="0"/>
              <a:t>, </a:t>
            </a:r>
            <a:r>
              <a:rPr lang="ru-RU" dirty="0" err="1" smtClean="0"/>
              <a:t>навіки</a:t>
            </a:r>
            <a:r>
              <a:rPr lang="ru-RU" dirty="0" smtClean="0"/>
              <a:t> </a:t>
            </a:r>
            <a:r>
              <a:rPr lang="ru-RU" dirty="0" err="1" smtClean="0"/>
              <a:t>зав’яло</a:t>
            </a:r>
            <a:r>
              <a:rPr lang="ru-RU" dirty="0" smtClean="0"/>
              <a:t>…</a:t>
            </a:r>
          </a:p>
          <a:p>
            <a:pPr algn="r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Samsung\Desktop\1391594742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29066"/>
            <a:ext cx="3691934" cy="2928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5500702"/>
            <a:ext cx="7858180" cy="1143000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/>
              <a:t>За визначеннями понять можна зробити висновок, що повстання гайдамаків може бути історичним </a:t>
            </a:r>
            <a:r>
              <a:rPr lang="uk-UA" sz="2400" dirty="0" err="1" smtClean="0"/>
              <a:t>підгрунтям</a:t>
            </a:r>
            <a:r>
              <a:rPr lang="uk-UA" sz="2400" dirty="0" smtClean="0"/>
              <a:t> поеми. Повстання датовано кінцем 18 </a:t>
            </a:r>
            <a:r>
              <a:rPr lang="uk-UA" sz="2400" dirty="0" err="1" smtClean="0"/>
              <a:t>ст</a:t>
            </a:r>
            <a:r>
              <a:rPr lang="uk-UA" sz="2400" dirty="0" smtClean="0"/>
              <a:t>, а поема серединою 19 ст.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500042"/>
            <a:ext cx="4040188" cy="639762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Гайд</a:t>
            </a:r>
            <a:r>
              <a:rPr lang="en-US" dirty="0"/>
              <a:t>á</a:t>
            </a:r>
            <a:r>
              <a:rPr lang="ru-RU" dirty="0" smtClean="0"/>
              <a:t>маки за до</a:t>
            </a:r>
            <a:r>
              <a:rPr lang="uk-UA" dirty="0" err="1" smtClean="0"/>
              <a:t>відником</a:t>
            </a:r>
            <a:r>
              <a:rPr lang="uk-UA" dirty="0" smtClean="0"/>
              <a:t> з історії України Підкови І.З., Р.М Шуста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071934" y="500042"/>
            <a:ext cx="4041775" cy="639762"/>
          </a:xfrm>
        </p:spPr>
        <p:txBody>
          <a:bodyPr/>
          <a:lstStyle/>
          <a:p>
            <a:r>
              <a:rPr lang="ru-RU" dirty="0" smtClean="0"/>
              <a:t>Поема «Гайдамаки»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0" y="1500174"/>
            <a:ext cx="4286248" cy="3357586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 </a:t>
            </a:r>
            <a:r>
              <a:rPr lang="ru-RU" sz="2000" dirty="0" smtClean="0"/>
              <a:t>(</a:t>
            </a:r>
            <a:r>
              <a:rPr lang="ru-RU" sz="2000" dirty="0" err="1"/>
              <a:t>від</a:t>
            </a:r>
            <a:r>
              <a:rPr lang="ru-RU" sz="2000" dirty="0"/>
              <a:t> тур. </a:t>
            </a:r>
            <a:r>
              <a:rPr lang="en-US" sz="2000" i="1" dirty="0" err="1"/>
              <a:t>haydamak</a:t>
            </a:r>
            <a:r>
              <a:rPr lang="en-US" sz="2000" i="1" dirty="0"/>
              <a:t> — </a:t>
            </a:r>
            <a:r>
              <a:rPr lang="ru-RU" sz="2000" i="1" dirty="0" err="1"/>
              <a:t>бродник</a:t>
            </a:r>
            <a:r>
              <a:rPr lang="ru-RU" sz="2000" i="1" dirty="0"/>
              <a:t>, </a:t>
            </a:r>
            <a:r>
              <a:rPr lang="ru-RU" sz="2000" i="1" dirty="0" err="1"/>
              <a:t>кочівник</a:t>
            </a:r>
            <a:r>
              <a:rPr lang="ru-RU" sz="2000" i="1" dirty="0"/>
              <a:t>, </a:t>
            </a:r>
            <a:r>
              <a:rPr lang="ru-RU" sz="2000" i="1" dirty="0" err="1"/>
              <a:t>розбійник</a:t>
            </a:r>
            <a:r>
              <a:rPr lang="ru-RU" sz="2000" dirty="0"/>
              <a:t>) </a:t>
            </a:r>
            <a:r>
              <a:rPr lang="ru-RU" sz="2000" dirty="0" smtClean="0"/>
              <a:t>- </a:t>
            </a:r>
            <a:r>
              <a:rPr lang="ru-RU" sz="2000" dirty="0" err="1" smtClean="0"/>
              <a:t>учасники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національно-визвольноїьборотьби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українського</a:t>
            </a:r>
            <a:r>
              <a:rPr lang="ru-RU" sz="2000" dirty="0" smtClean="0"/>
              <a:t> народу в 18 </a:t>
            </a:r>
            <a:r>
              <a:rPr lang="ru-RU" sz="2000" dirty="0" err="1" smtClean="0"/>
              <a:t>ст</a:t>
            </a:r>
            <a:r>
              <a:rPr lang="ru-RU" sz="2000" dirty="0"/>
              <a:t> </a:t>
            </a:r>
            <a:r>
              <a:rPr lang="ru-RU" sz="2000" dirty="0" smtClean="0"/>
              <a:t>у </a:t>
            </a:r>
            <a:r>
              <a:rPr lang="ru-RU" sz="2000" dirty="0" err="1" smtClean="0"/>
              <a:t>Правобережній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Україні</a:t>
            </a:r>
            <a:r>
              <a:rPr lang="ru-RU" sz="2000" dirty="0" smtClean="0"/>
              <a:t>.</a:t>
            </a:r>
          </a:p>
          <a:p>
            <a:r>
              <a:rPr lang="uk-UA" sz="2000" dirty="0" smtClean="0"/>
              <a:t>1717 р. – вперше згадуються гайдамаки в історичних джерелах.</a:t>
            </a:r>
          </a:p>
          <a:p>
            <a:r>
              <a:rPr lang="uk-UA" sz="2000" dirty="0" smtClean="0"/>
              <a:t>1734 р. - перше повстання під проводом </a:t>
            </a:r>
            <a:r>
              <a:rPr lang="uk-UA" sz="2000" dirty="0" err="1" smtClean="0"/>
              <a:t>Верлана</a:t>
            </a:r>
            <a:r>
              <a:rPr lang="uk-UA" sz="2000" dirty="0" smtClean="0"/>
              <a:t>.</a:t>
            </a:r>
          </a:p>
          <a:p>
            <a:r>
              <a:rPr lang="uk-UA" sz="2000" dirty="0" smtClean="0"/>
              <a:t>1750 р. - друга хвиля </a:t>
            </a:r>
            <a:r>
              <a:rPr lang="uk-UA" sz="2000" dirty="0" err="1" smtClean="0"/>
              <a:t>повстаня</a:t>
            </a:r>
            <a:r>
              <a:rPr lang="uk-UA" sz="2000" dirty="0" smtClean="0"/>
              <a:t>.</a:t>
            </a:r>
          </a:p>
          <a:p>
            <a:r>
              <a:rPr lang="uk-UA" sz="2000" dirty="0" smtClean="0"/>
              <a:t>1768 р. – повстання </a:t>
            </a:r>
            <a:r>
              <a:rPr lang="uk-UA" sz="2000" dirty="0" err="1" smtClean="0"/>
              <a:t>“Коліївщина”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286249" y="1500174"/>
            <a:ext cx="3857651" cy="3500462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історико-героїчна</a:t>
            </a:r>
            <a:r>
              <a:rPr lang="ru-RU" sz="2000" dirty="0"/>
              <a:t> поема </a:t>
            </a:r>
            <a:r>
              <a:rPr lang="ru-RU" sz="2000" dirty="0" err="1"/>
              <a:t>Шевченка</a:t>
            </a:r>
            <a:r>
              <a:rPr lang="ru-RU" sz="2000" dirty="0"/>
              <a:t>, перший </a:t>
            </a:r>
            <a:r>
              <a:rPr lang="ru-RU" sz="2000" dirty="0" err="1"/>
              <a:t>український</a:t>
            </a:r>
            <a:r>
              <a:rPr lang="ru-RU" sz="2000" dirty="0"/>
              <a:t> </a:t>
            </a:r>
            <a:r>
              <a:rPr lang="ru-RU" sz="2000" dirty="0" err="1"/>
              <a:t>історичний</a:t>
            </a:r>
            <a:r>
              <a:rPr lang="ru-RU" sz="2000" dirty="0"/>
              <a:t> </a:t>
            </a:r>
            <a:r>
              <a:rPr lang="ru-RU" sz="2000" dirty="0" smtClean="0"/>
              <a:t>роман</a:t>
            </a:r>
            <a:r>
              <a:rPr lang="ru-RU" sz="2000" dirty="0"/>
              <a:t> </a:t>
            </a:r>
            <a:r>
              <a:rPr lang="ru-RU" sz="2000" dirty="0" smtClean="0"/>
              <a:t>у</a:t>
            </a:r>
            <a:r>
              <a:rPr lang="ru-RU" sz="2000" dirty="0"/>
              <a:t> </a:t>
            </a:r>
            <a:r>
              <a:rPr lang="ru-RU" sz="2000" dirty="0" err="1"/>
              <a:t>віршах</a:t>
            </a:r>
            <a:r>
              <a:rPr lang="ru-RU" sz="2000" dirty="0"/>
              <a:t>. </a:t>
            </a:r>
            <a:r>
              <a:rPr lang="ru-RU" sz="2000" dirty="0" err="1"/>
              <a:t>Вступ</a:t>
            </a:r>
            <a:r>
              <a:rPr lang="ru-RU" sz="2000" dirty="0"/>
              <a:t> до «Гайдамак», </a:t>
            </a:r>
            <a:r>
              <a:rPr lang="ru-RU" sz="2000" dirty="0" err="1"/>
              <a:t>датований</a:t>
            </a:r>
            <a:r>
              <a:rPr lang="ru-RU" sz="2000" dirty="0"/>
              <a:t> 7 </a:t>
            </a:r>
            <a:r>
              <a:rPr lang="ru-RU" sz="2000" dirty="0" err="1"/>
              <a:t>квітням</a:t>
            </a:r>
            <a:r>
              <a:rPr lang="ru-RU" sz="2000" dirty="0"/>
              <a:t> 1841 року, поет написав </a:t>
            </a:r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завершення</a:t>
            </a:r>
            <a:r>
              <a:rPr lang="ru-RU" sz="2000" dirty="0"/>
              <a:t> </a:t>
            </a:r>
            <a:r>
              <a:rPr lang="ru-RU" sz="2000" dirty="0" err="1"/>
              <a:t>твору</a:t>
            </a:r>
            <a:r>
              <a:rPr lang="ru-RU" sz="2000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286388"/>
            <a:ext cx="8001056" cy="1143000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/>
              <a:t>В своїх примітках Т.Шевченко звертається до історичних праць попереднього періоду (</a:t>
            </a:r>
            <a:r>
              <a:rPr lang="uk-UA" sz="2400" dirty="0" err="1" smtClean="0"/>
              <a:t>“Історії</a:t>
            </a:r>
            <a:r>
              <a:rPr lang="uk-UA" sz="2400" dirty="0" smtClean="0"/>
              <a:t> </a:t>
            </a:r>
            <a:r>
              <a:rPr lang="uk-UA" sz="2400" dirty="0" err="1" smtClean="0"/>
              <a:t>Русів”</a:t>
            </a:r>
            <a:r>
              <a:rPr lang="uk-UA" sz="2400" dirty="0" smtClean="0"/>
              <a:t>…)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14290"/>
            <a:ext cx="4040188" cy="63976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«</a:t>
            </a:r>
            <a:r>
              <a:rPr lang="uk-UA" dirty="0" smtClean="0"/>
              <a:t>Історія </a:t>
            </a:r>
            <a:r>
              <a:rPr lang="uk-UA" dirty="0" err="1" smtClean="0"/>
              <a:t>Русів</a:t>
            </a:r>
            <a:r>
              <a:rPr lang="ru-RU" dirty="0" smtClean="0"/>
              <a:t>» за </a:t>
            </a:r>
            <a:r>
              <a:rPr lang="ru-RU" dirty="0" err="1" smtClean="0"/>
              <a:t>довідником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І.З. </a:t>
            </a:r>
            <a:r>
              <a:rPr lang="ru-RU" dirty="0" err="1" smtClean="0"/>
              <a:t>Підкови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143372" y="214290"/>
            <a:ext cx="4041775" cy="639762"/>
          </a:xfrm>
        </p:spPr>
        <p:txBody>
          <a:bodyPr>
            <a:normAutofit/>
          </a:bodyPr>
          <a:lstStyle/>
          <a:p>
            <a:r>
              <a:rPr lang="ru-RU" dirty="0" smtClean="0"/>
              <a:t>В «</a:t>
            </a:r>
            <a:r>
              <a:rPr lang="ru-RU" dirty="0" err="1" smtClean="0"/>
              <a:t>Приписах</a:t>
            </a:r>
            <a:r>
              <a:rPr lang="ru-RU" dirty="0" smtClean="0"/>
              <a:t>» («</a:t>
            </a:r>
            <a:r>
              <a:rPr lang="ru-RU" dirty="0" err="1" smtClean="0"/>
              <a:t>Примітках</a:t>
            </a:r>
            <a:r>
              <a:rPr lang="ru-RU" dirty="0" smtClean="0"/>
              <a:t>»)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8596" y="1071546"/>
            <a:ext cx="4040188" cy="3951288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Найвизначніший історичний твір в Україні у кін. 18-поч. 19 ст. Вперше в 1846 р. опублікував у Москві О.</a:t>
            </a:r>
            <a:r>
              <a:rPr lang="uk-UA" dirty="0" err="1" smtClean="0"/>
              <a:t>Бодянський.Автор</a:t>
            </a:r>
            <a:r>
              <a:rPr lang="uk-UA" dirty="0" smtClean="0"/>
              <a:t> невідомий, хоча авторство приписувалося багатьом особам. </a:t>
            </a:r>
          </a:p>
          <a:p>
            <a:r>
              <a:rPr lang="uk-UA" dirty="0" smtClean="0"/>
              <a:t>Зміст твору використовували при написанні своїх історико-літературних творів Т.Г. Шевченко …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1000108"/>
            <a:ext cx="4041775" cy="39512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до </a:t>
            </a:r>
            <a:r>
              <a:rPr lang="ru-RU" dirty="0" err="1"/>
              <a:t>поеми</a:t>
            </a:r>
            <a:r>
              <a:rPr lang="ru-RU" dirty="0"/>
              <a:t> Шевченко </a:t>
            </a:r>
            <a:r>
              <a:rPr lang="ru-RU" dirty="0" err="1"/>
              <a:t>посилався</a:t>
            </a:r>
            <a:r>
              <a:rPr lang="ru-RU" dirty="0"/>
              <a:t> на «</a:t>
            </a:r>
            <a:r>
              <a:rPr lang="ru-RU" dirty="0" err="1"/>
              <a:t>Історію</a:t>
            </a:r>
            <a:r>
              <a:rPr lang="ru-RU" dirty="0"/>
              <a:t> </a:t>
            </a:r>
            <a:r>
              <a:rPr lang="ru-RU" dirty="0" err="1"/>
              <a:t>Русів</a:t>
            </a:r>
            <a:r>
              <a:rPr lang="ru-RU" dirty="0"/>
              <a:t>», «</a:t>
            </a:r>
            <a:r>
              <a:rPr lang="ru-RU" dirty="0" err="1"/>
              <a:t>Історію</a:t>
            </a:r>
            <a:r>
              <a:rPr lang="ru-RU" dirty="0"/>
              <a:t> </a:t>
            </a:r>
            <a:r>
              <a:rPr lang="ru-RU" dirty="0" err="1"/>
              <a:t>Малої</a:t>
            </a:r>
            <a:r>
              <a:rPr lang="ru-RU" dirty="0"/>
              <a:t> </a:t>
            </a:r>
            <a:r>
              <a:rPr lang="ru-RU" dirty="0" err="1"/>
              <a:t>Росії</a:t>
            </a:r>
            <a:r>
              <a:rPr lang="ru-RU" dirty="0"/>
              <a:t>» Д. </a:t>
            </a:r>
            <a:r>
              <a:rPr lang="ru-RU" dirty="0" err="1"/>
              <a:t>Бантиша-Каменського</a:t>
            </a:r>
            <a:r>
              <a:rPr lang="ru-RU" dirty="0"/>
              <a:t>, «</a:t>
            </a:r>
            <a:r>
              <a:rPr lang="ru-RU" dirty="0" err="1"/>
              <a:t>Энциклопедичиский</a:t>
            </a:r>
            <a:r>
              <a:rPr lang="ru-RU" dirty="0"/>
              <a:t> лексикон» А. </a:t>
            </a:r>
            <a:r>
              <a:rPr lang="ru-RU" dirty="0" err="1"/>
              <a:t>Плюшара</a:t>
            </a:r>
            <a:r>
              <a:rPr lang="ru-RU" dirty="0"/>
              <a:t>, «</a:t>
            </a:r>
            <a:r>
              <a:rPr lang="ru-RU" dirty="0" err="1"/>
              <a:t>Історію</a:t>
            </a:r>
            <a:r>
              <a:rPr lang="ru-RU" dirty="0"/>
              <a:t> </a:t>
            </a:r>
            <a:r>
              <a:rPr lang="ru-RU" dirty="0" err="1"/>
              <a:t>Королівства</a:t>
            </a:r>
            <a:r>
              <a:rPr lang="ru-RU" dirty="0"/>
              <a:t> </a:t>
            </a:r>
            <a:r>
              <a:rPr lang="ru-RU" dirty="0" err="1"/>
              <a:t>Польського</a:t>
            </a:r>
            <a:r>
              <a:rPr lang="ru-RU" dirty="0"/>
              <a:t>» Є. </a:t>
            </a:r>
            <a:r>
              <a:rPr lang="ru-RU" dirty="0" err="1"/>
              <a:t>Бендтке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користувався</a:t>
            </a:r>
            <a:r>
              <a:rPr lang="ru-RU" dirty="0"/>
              <a:t> </a:t>
            </a:r>
            <a:r>
              <a:rPr lang="ru-RU" dirty="0" err="1"/>
              <a:t>працею</a:t>
            </a:r>
            <a:r>
              <a:rPr lang="ru-RU" dirty="0"/>
              <a:t> М. О. Максимовича «</a:t>
            </a:r>
            <a:r>
              <a:rPr lang="ru-RU" dirty="0" err="1"/>
              <a:t>Оповідь</a:t>
            </a:r>
            <a:r>
              <a:rPr lang="ru-RU" dirty="0"/>
              <a:t> про </a:t>
            </a:r>
            <a:r>
              <a:rPr lang="ru-RU" dirty="0" err="1"/>
              <a:t>Коліївщину</a:t>
            </a:r>
            <a:r>
              <a:rPr lang="ru-RU" dirty="0"/>
              <a:t>» (в </a:t>
            </a:r>
            <a:r>
              <a:rPr lang="ru-RU" dirty="0" err="1"/>
              <a:t>рукописі</a:t>
            </a:r>
            <a:r>
              <a:rPr lang="ru-RU" dirty="0"/>
              <a:t>), </a:t>
            </a:r>
            <a:r>
              <a:rPr lang="ru-RU" dirty="0" err="1"/>
              <a:t>польською</a:t>
            </a:r>
            <a:r>
              <a:rPr lang="ru-RU" dirty="0"/>
              <a:t> мемуарною </a:t>
            </a:r>
            <a:r>
              <a:rPr lang="ru-RU" dirty="0" err="1"/>
              <a:t>літературою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500990" cy="1143000"/>
          </a:xfrm>
        </p:spPr>
        <p:txBody>
          <a:bodyPr>
            <a:noAutofit/>
          </a:bodyPr>
          <a:lstStyle/>
          <a:p>
            <a:r>
              <a:rPr lang="uk-UA" sz="2800" dirty="0" smtClean="0"/>
              <a:t>Історичні постаті</a:t>
            </a:r>
            <a:br>
              <a:rPr lang="uk-UA" sz="2800" dirty="0" smtClean="0"/>
            </a:br>
            <a:r>
              <a:rPr lang="uk-UA" sz="2800" dirty="0" smtClean="0"/>
              <a:t>Іван підкова 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714488"/>
            <a:ext cx="3520440" cy="45720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І.З. Підкова, Р.М. Шуст Довідник з історії України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429124" y="1714488"/>
            <a:ext cx="3520440" cy="457200"/>
          </a:xfrm>
        </p:spPr>
        <p:txBody>
          <a:bodyPr>
            <a:normAutofit/>
          </a:bodyPr>
          <a:lstStyle/>
          <a:p>
            <a:r>
              <a:rPr lang="uk-UA" dirty="0" smtClean="0"/>
              <a:t>Поема </a:t>
            </a:r>
            <a:r>
              <a:rPr lang="uk-UA" dirty="0" err="1" smtClean="0"/>
              <a:t>“Гайдамаки”</a:t>
            </a:r>
            <a:r>
              <a:rPr lang="uk-UA" dirty="0" smtClean="0"/>
              <a:t>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4282" y="2357430"/>
            <a:ext cx="3520440" cy="3431672"/>
          </a:xfrm>
        </p:spPr>
        <p:txBody>
          <a:bodyPr>
            <a:normAutofit/>
          </a:bodyPr>
          <a:lstStyle/>
          <a:p>
            <a:r>
              <a:rPr lang="ru-RU" i="1" dirty="0"/>
              <a:t>Гонта </a:t>
            </a:r>
            <a:r>
              <a:rPr lang="ru-RU" i="1" dirty="0" err="1"/>
              <a:t>Іван</a:t>
            </a:r>
            <a:r>
              <a:rPr lang="ru-RU" dirty="0"/>
              <a:t> (?—1768) — </a:t>
            </a:r>
            <a:r>
              <a:rPr lang="ru-RU" dirty="0" smtClean="0"/>
              <a:t>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керівників</a:t>
            </a:r>
            <a:r>
              <a:rPr lang="ru-RU" dirty="0" smtClean="0"/>
              <a:t> </a:t>
            </a:r>
            <a:r>
              <a:rPr lang="ru-RU" dirty="0" err="1" smtClean="0"/>
              <a:t>національно-визвольного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 у </a:t>
            </a:r>
            <a:r>
              <a:rPr lang="ru-RU" dirty="0" err="1" smtClean="0"/>
              <a:t>Правобережній</a:t>
            </a:r>
            <a:r>
              <a:rPr lang="ru-RU" dirty="0" smtClean="0"/>
              <a:t> </a:t>
            </a:r>
            <a:r>
              <a:rPr lang="ru-RU" dirty="0" err="1" smtClean="0"/>
              <a:t>Україні</a:t>
            </a:r>
            <a:r>
              <a:rPr lang="ru-RU" dirty="0" smtClean="0"/>
              <a:t> в 1768 р. - </a:t>
            </a:r>
            <a:r>
              <a:rPr lang="ru-RU" dirty="0" err="1" smtClean="0"/>
              <a:t>Коліївщині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14810" y="2357430"/>
            <a:ext cx="3893654" cy="3217358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По Поліссі Гонта бенкетує …</a:t>
            </a:r>
          </a:p>
          <a:p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 err="1" smtClean="0"/>
              <a:t>серед</a:t>
            </a:r>
            <a:r>
              <a:rPr lang="ru-RU" dirty="0" smtClean="0"/>
              <a:t> базару</a:t>
            </a:r>
          </a:p>
          <a:p>
            <a:r>
              <a:rPr lang="ru-RU" dirty="0" err="1" smtClean="0"/>
              <a:t>Стоїть</a:t>
            </a:r>
            <a:r>
              <a:rPr lang="ru-RU" dirty="0" smtClean="0"/>
              <a:t> Гонта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Залізняком</a:t>
            </a:r>
            <a:r>
              <a:rPr lang="ru-RU" dirty="0" smtClean="0"/>
              <a:t>,</a:t>
            </a:r>
          </a:p>
          <a:p>
            <a:r>
              <a:rPr lang="ru-RU" dirty="0" smtClean="0"/>
              <a:t>Кричать: «Ляхам кари!</a:t>
            </a:r>
          </a:p>
          <a:p>
            <a:r>
              <a:rPr lang="ru-RU" dirty="0" smtClean="0"/>
              <a:t>Кари ляхам, </a:t>
            </a:r>
            <a:r>
              <a:rPr lang="ru-RU" dirty="0" err="1" smtClean="0"/>
              <a:t>щоб</a:t>
            </a:r>
            <a:r>
              <a:rPr lang="ru-RU" dirty="0" smtClean="0"/>
              <a:t> каялись!»</a:t>
            </a:r>
          </a:p>
          <a:p>
            <a:r>
              <a:rPr lang="ru-RU" dirty="0" smtClean="0"/>
              <a:t>І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карають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uk-UA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57826"/>
            <a:ext cx="8143900" cy="1500174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Серед історичних діячів які згадуються у творі є Іван Гонта, М. Залізняк, відомості про яких є в довідниках, енциклопедіях та інших історичних джерелах.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357166"/>
            <a:ext cx="3520440" cy="45720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І.З. Підкова, Р.М. Шуст Довідник з історії України </a:t>
            </a:r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071934" y="357166"/>
            <a:ext cx="3520440" cy="457200"/>
          </a:xfrm>
        </p:spPr>
        <p:txBody>
          <a:bodyPr>
            <a:normAutofit fontScale="32500" lnSpcReduction="20000"/>
          </a:bodyPr>
          <a:lstStyle/>
          <a:p>
            <a:endParaRPr lang="uk-UA" dirty="0" smtClean="0"/>
          </a:p>
          <a:p>
            <a:r>
              <a:rPr lang="uk-UA" sz="4900" dirty="0" smtClean="0"/>
              <a:t>Поема </a:t>
            </a:r>
            <a:r>
              <a:rPr lang="uk-UA" sz="4900" dirty="0" err="1" smtClean="0"/>
              <a:t>“Гайдамаки”</a:t>
            </a:r>
            <a:r>
              <a:rPr lang="uk-UA" sz="4900" dirty="0" smtClean="0"/>
              <a:t> </a:t>
            </a:r>
            <a:endParaRPr lang="ru-RU" sz="49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8596" y="857232"/>
            <a:ext cx="3520440" cy="3643338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Максим Залізняк – український національний герой, один з керівників національно-визвольного повстання Правобережної України в 1768 р. проти польського гніту, яке увійшло в історію під назвою Коліївщина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43372" y="857232"/>
            <a:ext cx="3520440" cy="364333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Як та </a:t>
            </a:r>
            <a:r>
              <a:rPr lang="ru-RU" dirty="0" err="1" smtClean="0"/>
              <a:t>хмара</a:t>
            </a:r>
            <a:r>
              <a:rPr lang="ru-RU" dirty="0" smtClean="0"/>
              <a:t>, гайдамаки</a:t>
            </a:r>
          </a:p>
          <a:p>
            <a:r>
              <a:rPr lang="ru-RU" dirty="0" smtClean="0"/>
              <a:t>Умань обступили</a:t>
            </a:r>
          </a:p>
          <a:p>
            <a:r>
              <a:rPr lang="ru-RU" dirty="0" err="1" smtClean="0"/>
              <a:t>Опівночі</a:t>
            </a:r>
            <a:r>
              <a:rPr lang="ru-RU" dirty="0" smtClean="0"/>
              <a:t>; до </a:t>
            </a:r>
            <a:r>
              <a:rPr lang="ru-RU" dirty="0" err="1" smtClean="0"/>
              <a:t>схід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endParaRPr lang="ru-RU" dirty="0" smtClean="0"/>
          </a:p>
          <a:p>
            <a:r>
              <a:rPr lang="ru-RU" dirty="0" smtClean="0"/>
              <a:t>Умань затопили;</a:t>
            </a:r>
          </a:p>
          <a:p>
            <a:r>
              <a:rPr lang="ru-RU" dirty="0" smtClean="0"/>
              <a:t>Затопили, закричали:</a:t>
            </a:r>
          </a:p>
          <a:p>
            <a:r>
              <a:rPr lang="ru-RU" dirty="0" smtClean="0"/>
              <a:t>«Карай ляха </a:t>
            </a:r>
            <a:r>
              <a:rPr lang="ru-RU" dirty="0" err="1" smtClean="0"/>
              <a:t>знову</a:t>
            </a:r>
            <a:r>
              <a:rPr lang="ru-RU" dirty="0" smtClean="0"/>
              <a:t>!»</a:t>
            </a:r>
          </a:p>
          <a:p>
            <a:r>
              <a:rPr lang="ru-RU" dirty="0" err="1" smtClean="0"/>
              <a:t>Покотились</a:t>
            </a:r>
            <a:r>
              <a:rPr lang="ru-RU" dirty="0" smtClean="0"/>
              <a:t> по базару</a:t>
            </a:r>
          </a:p>
          <a:p>
            <a:r>
              <a:rPr lang="ru-RU" dirty="0" err="1" smtClean="0"/>
              <a:t>Кінні</a:t>
            </a:r>
            <a:r>
              <a:rPr lang="ru-RU" dirty="0" smtClean="0"/>
              <a:t> </a:t>
            </a:r>
            <a:r>
              <a:rPr lang="en-US" dirty="0" err="1" smtClean="0"/>
              <a:t>narodowi</a:t>
            </a:r>
            <a:r>
              <a:rPr lang="en-US" dirty="0" smtClean="0"/>
              <a:t>; </a:t>
            </a:r>
            <a:endParaRPr lang="ru-RU" dirty="0" smtClean="0"/>
          </a:p>
          <a:p>
            <a:r>
              <a:rPr lang="ru-RU" dirty="0" err="1" smtClean="0"/>
              <a:t>Покотились</a:t>
            </a:r>
            <a:r>
              <a:rPr lang="ru-RU" dirty="0" smtClean="0"/>
              <a:t> </a:t>
            </a:r>
            <a:r>
              <a:rPr lang="ru-RU" dirty="0" err="1" smtClean="0"/>
              <a:t>малі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endParaRPr lang="ru-RU" dirty="0" smtClean="0"/>
          </a:p>
          <a:p>
            <a:r>
              <a:rPr lang="ru-RU" dirty="0" smtClean="0"/>
              <a:t>І </a:t>
            </a:r>
            <a:r>
              <a:rPr lang="ru-RU" dirty="0" err="1" smtClean="0"/>
              <a:t>каліки</a:t>
            </a:r>
            <a:r>
              <a:rPr lang="ru-RU" dirty="0" smtClean="0"/>
              <a:t> </a:t>
            </a:r>
            <a:r>
              <a:rPr lang="ru-RU" dirty="0" err="1" smtClean="0"/>
              <a:t>хворі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Ґвалт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галас</a:t>
            </a:r>
            <a:r>
              <a:rPr lang="ru-RU" dirty="0" smtClean="0"/>
              <a:t>. На </a:t>
            </a:r>
            <a:r>
              <a:rPr lang="ru-RU" dirty="0" err="1" smtClean="0"/>
              <a:t>базарі</a:t>
            </a:r>
            <a:r>
              <a:rPr lang="ru-RU" dirty="0" smtClean="0"/>
              <a:t>,</a:t>
            </a:r>
          </a:p>
          <a:p>
            <a:r>
              <a:rPr lang="ru-RU" dirty="0" smtClean="0"/>
              <a:t>Як </a:t>
            </a:r>
            <a:r>
              <a:rPr lang="ru-RU" dirty="0" err="1" smtClean="0"/>
              <a:t>посеред</a:t>
            </a:r>
            <a:r>
              <a:rPr lang="ru-RU" dirty="0" smtClean="0"/>
              <a:t> моря</a:t>
            </a:r>
          </a:p>
          <a:p>
            <a:r>
              <a:rPr lang="ru-RU" dirty="0" smtClean="0"/>
              <a:t>Кровавого, </a:t>
            </a:r>
            <a:r>
              <a:rPr lang="ru-RU" dirty="0" err="1" smtClean="0"/>
              <a:t>стоїть</a:t>
            </a:r>
            <a:r>
              <a:rPr lang="ru-RU" dirty="0" smtClean="0"/>
              <a:t> Гонта</a:t>
            </a:r>
          </a:p>
          <a:p>
            <a:r>
              <a:rPr lang="ru-RU" dirty="0" smtClean="0"/>
              <a:t>З Максимом </a:t>
            </a:r>
            <a:r>
              <a:rPr lang="ru-RU" dirty="0" err="1" smtClean="0"/>
              <a:t>завзятим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214950"/>
            <a:ext cx="7242048" cy="1143000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/>
              <a:t>Існують версії, що повстання було розпочато </a:t>
            </a:r>
            <a:r>
              <a:rPr lang="uk-UA" sz="2800" dirty="0" err="1" smtClean="0"/>
              <a:t>“по</a:t>
            </a:r>
            <a:r>
              <a:rPr lang="uk-UA" sz="2800" dirty="0" smtClean="0"/>
              <a:t> </a:t>
            </a:r>
            <a:r>
              <a:rPr lang="uk-UA" sz="2800" dirty="0" err="1" smtClean="0"/>
              <a:t>заказу”</a:t>
            </a:r>
            <a:r>
              <a:rPr lang="uk-UA" sz="2800" dirty="0" smtClean="0"/>
              <a:t> Катерини ІІ, це можемо знайти і в поемі.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85728"/>
            <a:ext cx="3520440" cy="4572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Кулиш П. А. Записки о Южной Руси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071934" y="285728"/>
            <a:ext cx="3520440" cy="457200"/>
          </a:xfrm>
        </p:spPr>
        <p:txBody>
          <a:bodyPr/>
          <a:lstStyle/>
          <a:p>
            <a:r>
              <a:rPr lang="uk-UA" dirty="0" smtClean="0"/>
              <a:t>Свято в Чигирині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3288796"/>
          </a:xfrm>
        </p:spPr>
        <p:txBody>
          <a:bodyPr>
            <a:noAutofit/>
          </a:bodyPr>
          <a:lstStyle/>
          <a:p>
            <a:r>
              <a:rPr lang="ru-RU" sz="1300" dirty="0" smtClean="0"/>
              <a:t>Чутки </a:t>
            </a:r>
            <a:r>
              <a:rPr lang="ru-RU" sz="1300" dirty="0"/>
              <a:t>про те, </a:t>
            </a:r>
            <a:r>
              <a:rPr lang="ru-RU" sz="1300" dirty="0" err="1"/>
              <a:t>що</a:t>
            </a:r>
            <a:r>
              <a:rPr lang="ru-RU" sz="1300" dirty="0"/>
              <a:t> </a:t>
            </a:r>
            <a:r>
              <a:rPr lang="ru-RU" sz="1300" dirty="0" err="1"/>
              <a:t>повстання</a:t>
            </a:r>
            <a:r>
              <a:rPr lang="ru-RU" sz="1300" dirty="0"/>
              <a:t> 1768 р. </a:t>
            </a:r>
            <a:r>
              <a:rPr lang="ru-RU" sz="1300" dirty="0" err="1"/>
              <a:t>було</a:t>
            </a:r>
            <a:r>
              <a:rPr lang="ru-RU" sz="1300" dirty="0"/>
              <a:t> </a:t>
            </a:r>
            <a:r>
              <a:rPr lang="ru-RU" sz="1300" dirty="0" err="1"/>
              <a:t>розпочато</a:t>
            </a:r>
            <a:r>
              <a:rPr lang="ru-RU" sz="1300" dirty="0"/>
              <a:t> «по указу» </a:t>
            </a:r>
            <a:r>
              <a:rPr lang="ru-RU" sz="1300" dirty="0" err="1"/>
              <a:t>російської</a:t>
            </a:r>
            <a:r>
              <a:rPr lang="ru-RU" sz="1300" dirty="0"/>
              <a:t> </a:t>
            </a:r>
            <a:r>
              <a:rPr lang="ru-RU" sz="1300" dirty="0" err="1"/>
              <a:t>цариці</a:t>
            </a:r>
            <a:r>
              <a:rPr lang="ru-RU" sz="1300" dirty="0"/>
              <a:t> </a:t>
            </a:r>
            <a:r>
              <a:rPr lang="ru-RU" sz="1300" dirty="0" err="1"/>
              <a:t>Катерини</a:t>
            </a:r>
            <a:r>
              <a:rPr lang="ru-RU" sz="1300" dirty="0"/>
              <a:t> II, </a:t>
            </a:r>
            <a:r>
              <a:rPr lang="ru-RU" sz="1300" dirty="0" err="1"/>
              <a:t>були</a:t>
            </a:r>
            <a:r>
              <a:rPr lang="ru-RU" sz="1300" dirty="0"/>
              <a:t> </a:t>
            </a:r>
            <a:r>
              <a:rPr lang="ru-RU" sz="1300" dirty="0" err="1"/>
              <a:t>поширені</a:t>
            </a:r>
            <a:r>
              <a:rPr lang="ru-RU" sz="1300" dirty="0"/>
              <a:t> </a:t>
            </a:r>
            <a:r>
              <a:rPr lang="ru-RU" sz="1300" dirty="0" err="1"/>
              <a:t>серед</a:t>
            </a:r>
            <a:r>
              <a:rPr lang="ru-RU" sz="1300" dirty="0"/>
              <a:t> </a:t>
            </a:r>
            <a:r>
              <a:rPr lang="ru-RU" sz="1300" dirty="0" err="1"/>
              <a:t>місцевого</a:t>
            </a:r>
            <a:r>
              <a:rPr lang="ru-RU" sz="1300" dirty="0"/>
              <a:t> </a:t>
            </a:r>
            <a:r>
              <a:rPr lang="ru-RU" sz="1300" dirty="0" err="1"/>
              <a:t>українського</a:t>
            </a:r>
            <a:r>
              <a:rPr lang="ru-RU" sz="1300" dirty="0"/>
              <a:t> селянства, яке </a:t>
            </a:r>
            <a:r>
              <a:rPr lang="ru-RU" sz="1300" dirty="0" err="1"/>
              <a:t>сподівалося</a:t>
            </a:r>
            <a:r>
              <a:rPr lang="ru-RU" sz="1300" dirty="0"/>
              <a:t> на </a:t>
            </a:r>
            <a:r>
              <a:rPr lang="ru-RU" sz="1300" dirty="0" err="1"/>
              <a:t>возз’єднання</a:t>
            </a:r>
            <a:r>
              <a:rPr lang="ru-RU" sz="1300" dirty="0"/>
              <a:t> </a:t>
            </a:r>
            <a:r>
              <a:rPr lang="ru-RU" sz="1300" dirty="0" err="1"/>
              <a:t>Правобережної</a:t>
            </a:r>
            <a:r>
              <a:rPr lang="ru-RU" sz="1300" dirty="0"/>
              <a:t> </a:t>
            </a:r>
            <a:r>
              <a:rPr lang="ru-RU" sz="1300" dirty="0" err="1"/>
              <a:t>України</a:t>
            </a:r>
            <a:r>
              <a:rPr lang="ru-RU" sz="1300" dirty="0"/>
              <a:t> </a:t>
            </a:r>
            <a:r>
              <a:rPr lang="ru-RU" sz="1300" dirty="0" err="1"/>
              <a:t>з</a:t>
            </a:r>
            <a:r>
              <a:rPr lang="ru-RU" sz="1300" dirty="0"/>
              <a:t> </a:t>
            </a:r>
            <a:r>
              <a:rPr lang="ru-RU" sz="1300" dirty="0" err="1"/>
              <a:t>Лівобережною</a:t>
            </a:r>
            <a:r>
              <a:rPr lang="ru-RU" sz="1300" dirty="0"/>
              <a:t>. </a:t>
            </a:r>
            <a:r>
              <a:rPr lang="ru-RU" sz="1300" dirty="0" err="1"/>
              <a:t>Перекази</a:t>
            </a:r>
            <a:r>
              <a:rPr lang="ru-RU" sz="1300" dirty="0"/>
              <a:t> про </a:t>
            </a:r>
            <a:r>
              <a:rPr lang="ru-RU" sz="1300" dirty="0" err="1"/>
              <a:t>це</a:t>
            </a:r>
            <a:r>
              <a:rPr lang="ru-RU" sz="1300" dirty="0"/>
              <a:t> </a:t>
            </a:r>
            <a:r>
              <a:rPr lang="ru-RU" sz="1300" dirty="0" err="1"/>
              <a:t>протягом</a:t>
            </a:r>
            <a:r>
              <a:rPr lang="ru-RU" sz="1300" dirty="0"/>
              <a:t> </a:t>
            </a:r>
            <a:r>
              <a:rPr lang="ru-RU" sz="1300" dirty="0" err="1"/>
              <a:t>десятиліть</a:t>
            </a:r>
            <a:r>
              <a:rPr lang="ru-RU" sz="1300" dirty="0"/>
              <a:t> </a:t>
            </a:r>
            <a:r>
              <a:rPr lang="ru-RU" sz="1300" dirty="0" err="1"/>
              <a:t>зберігалися</a:t>
            </a:r>
            <a:r>
              <a:rPr lang="ru-RU" sz="1300" dirty="0"/>
              <a:t> в </a:t>
            </a:r>
            <a:r>
              <a:rPr lang="ru-RU" sz="1300" dirty="0" err="1"/>
              <a:t>місцевостях</a:t>
            </a:r>
            <a:r>
              <a:rPr lang="ru-RU" sz="1300" dirty="0"/>
              <a:t>, </a:t>
            </a:r>
            <a:r>
              <a:rPr lang="ru-RU" sz="1300" dirty="0" err="1"/>
              <a:t>пов’язаних</a:t>
            </a:r>
            <a:r>
              <a:rPr lang="ru-RU" sz="1300" dirty="0"/>
              <a:t> </a:t>
            </a:r>
            <a:r>
              <a:rPr lang="ru-RU" sz="1300" dirty="0" err="1"/>
              <a:t>із</a:t>
            </a:r>
            <a:r>
              <a:rPr lang="ru-RU" sz="1300" dirty="0"/>
              <a:t> </a:t>
            </a:r>
            <a:r>
              <a:rPr lang="ru-RU" sz="1300" dirty="0" err="1"/>
              <a:t>повстанням</a:t>
            </a:r>
            <a:r>
              <a:rPr lang="ru-RU" sz="1300" dirty="0"/>
              <a:t>; один </a:t>
            </a:r>
            <a:r>
              <a:rPr lang="ru-RU" sz="1300" dirty="0" err="1"/>
              <a:t>з</a:t>
            </a:r>
            <a:r>
              <a:rPr lang="ru-RU" sz="1300" dirty="0"/>
              <a:t> них, в </a:t>
            </a:r>
            <a:r>
              <a:rPr lang="ru-RU" sz="1300" dirty="0" err="1"/>
              <a:t>якому</a:t>
            </a:r>
            <a:r>
              <a:rPr lang="ru-RU" sz="1300" dirty="0"/>
              <a:t> авторство «</a:t>
            </a:r>
            <a:r>
              <a:rPr lang="ru-RU" sz="1300" dirty="0" err="1"/>
              <a:t>Золотої</a:t>
            </a:r>
            <a:r>
              <a:rPr lang="ru-RU" sz="1300" dirty="0"/>
              <a:t> </a:t>
            </a:r>
            <a:r>
              <a:rPr lang="ru-RU" sz="1300" dirty="0" err="1"/>
              <a:t>грамоти</a:t>
            </a:r>
            <a:r>
              <a:rPr lang="ru-RU" sz="1300" dirty="0"/>
              <a:t>» </a:t>
            </a:r>
            <a:r>
              <a:rPr lang="ru-RU" sz="1300" dirty="0" err="1"/>
              <a:t>приписується</a:t>
            </a:r>
            <a:r>
              <a:rPr lang="ru-RU" sz="1300" dirty="0"/>
              <a:t> </a:t>
            </a:r>
            <a:r>
              <a:rPr lang="ru-RU" sz="1300" dirty="0" err="1"/>
              <a:t>ігуменові</a:t>
            </a:r>
            <a:r>
              <a:rPr lang="ru-RU" sz="1300" dirty="0"/>
              <a:t> </a:t>
            </a:r>
            <a:r>
              <a:rPr lang="ru-RU" sz="1300" dirty="0" err="1"/>
              <a:t>Мельхиседеку</a:t>
            </a:r>
            <a:r>
              <a:rPr lang="ru-RU" sz="1300" dirty="0"/>
              <a:t> (</a:t>
            </a:r>
            <a:r>
              <a:rPr lang="ru-RU" sz="1300" dirty="0" err="1"/>
              <a:t>Матвію</a:t>
            </a:r>
            <a:r>
              <a:rPr lang="ru-RU" sz="1300" dirty="0"/>
              <a:t> </a:t>
            </a:r>
            <a:r>
              <a:rPr lang="ru-RU" sz="1300" dirty="0" err="1"/>
              <a:t>Значко-Яворському</a:t>
            </a:r>
            <a:r>
              <a:rPr lang="ru-RU" sz="1300" dirty="0"/>
              <a:t>), записав П. О. </a:t>
            </a:r>
            <a:r>
              <a:rPr lang="ru-RU" sz="1300" dirty="0" err="1"/>
              <a:t>Куліш</a:t>
            </a:r>
            <a:r>
              <a:rPr lang="ru-RU" sz="1300" dirty="0"/>
              <a:t> у </a:t>
            </a:r>
            <a:r>
              <a:rPr lang="ru-RU" sz="1300" dirty="0" err="1"/>
              <a:t>середині</a:t>
            </a:r>
            <a:r>
              <a:rPr lang="ru-RU" sz="1300" dirty="0"/>
              <a:t> XIX ст.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3145920"/>
          </a:xfrm>
        </p:spPr>
        <p:txBody>
          <a:bodyPr>
            <a:normAutofit/>
          </a:bodyPr>
          <a:lstStyle/>
          <a:p>
            <a:r>
              <a:rPr lang="ru-RU" sz="2000" i="1" dirty="0" smtClean="0"/>
              <a:t>До </a:t>
            </a:r>
            <a:r>
              <a:rPr lang="ru-RU" sz="2000" i="1" dirty="0" err="1" smtClean="0"/>
              <a:t>Гонти</a:t>
            </a:r>
            <a:r>
              <a:rPr lang="ru-RU" sz="2000" i="1" dirty="0" smtClean="0"/>
              <a:t> сама… </a:t>
            </a:r>
            <a:r>
              <a:rPr lang="ru-RU" sz="2000" i="1" dirty="0" err="1" smtClean="0"/>
              <a:t>сама</a:t>
            </a:r>
            <a:r>
              <a:rPr lang="ru-RU" sz="2000" i="1" dirty="0" smtClean="0"/>
              <a:t> писала</a:t>
            </a:r>
            <a:r>
              <a:rPr lang="ru-RU" sz="2000" dirty="0" smtClean="0"/>
              <a:t>…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5429264"/>
            <a:ext cx="7929618" cy="1428736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 smtClean="0"/>
              <a:t>В </a:t>
            </a:r>
            <a:r>
              <a:rPr lang="ru-RU" sz="3200" b="0" dirty="0" err="1" smtClean="0"/>
              <a:t>епілозі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розповідається</a:t>
            </a:r>
            <a:r>
              <a:rPr lang="ru-RU" sz="3200" b="0" dirty="0" smtClean="0"/>
              <a:t> про </a:t>
            </a:r>
            <a:r>
              <a:rPr lang="ru-RU" sz="3200" b="0" dirty="0" err="1" smtClean="0"/>
              <a:t>поразку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повстання</a:t>
            </a:r>
            <a:r>
              <a:rPr lang="ru-RU" sz="3200" b="0" dirty="0" smtClean="0"/>
              <a:t> та </a:t>
            </a:r>
            <a:r>
              <a:rPr lang="ru-RU" sz="3200" b="0" dirty="0" err="1" smtClean="0"/>
              <a:t>розправу</a:t>
            </a:r>
            <a:r>
              <a:rPr lang="ru-RU" sz="3200" b="0" dirty="0" smtClean="0"/>
              <a:t> над </a:t>
            </a:r>
            <a:r>
              <a:rPr lang="uk-UA" sz="3200" b="0" dirty="0" smtClean="0"/>
              <a:t>І.</a:t>
            </a:r>
            <a:r>
              <a:rPr lang="ru-RU" sz="3200" b="0" dirty="0" err="1" smtClean="0"/>
              <a:t>Гонтою</a:t>
            </a:r>
            <a:r>
              <a:rPr lang="ru-RU" sz="3200" b="0" dirty="0" smtClean="0"/>
              <a:t>, </a:t>
            </a:r>
            <a:r>
              <a:rPr lang="ru-RU" sz="3200" b="0" dirty="0" err="1" smtClean="0"/>
              <a:t>М.Залізняком</a:t>
            </a:r>
            <a:r>
              <a:rPr lang="ru-RU" sz="3200" b="0" dirty="0" smtClean="0"/>
              <a:t>. </a:t>
            </a:r>
            <a:r>
              <a:rPr lang="ru-RU" sz="3200" b="0" dirty="0" err="1" smtClean="0"/>
              <a:t>Факти</a:t>
            </a:r>
            <a:r>
              <a:rPr lang="ru-RU" sz="3200" b="0" dirty="0" smtClean="0"/>
              <a:t>, </a:t>
            </a:r>
            <a:r>
              <a:rPr lang="ru-RU" sz="3200" b="0" dirty="0" err="1" smtClean="0"/>
              <a:t>які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насправді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мали</a:t>
            </a:r>
            <a:r>
              <a:rPr lang="ru-RU" sz="3200" b="0" dirty="0" smtClean="0"/>
              <a:t> </a:t>
            </a:r>
            <a:r>
              <a:rPr lang="ru-RU" sz="3200" b="0" dirty="0" err="1" smtClean="0"/>
              <a:t>місце</a:t>
            </a:r>
            <a:r>
              <a:rPr lang="ru-RU" sz="3200" b="0" dirty="0" smtClean="0"/>
              <a:t> в </a:t>
            </a:r>
            <a:r>
              <a:rPr lang="ru-RU" sz="3200" b="0" dirty="0" err="1" smtClean="0"/>
              <a:t>історії</a:t>
            </a:r>
            <a:r>
              <a:rPr lang="ru-RU" sz="3200" b="0" dirty="0" smtClean="0"/>
              <a:t>.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14282" y="214290"/>
            <a:ext cx="3520440" cy="457200"/>
          </a:xfrm>
        </p:spPr>
        <p:txBody>
          <a:bodyPr/>
          <a:lstStyle/>
          <a:p>
            <a:r>
              <a:rPr lang="uk-UA" dirty="0" smtClean="0"/>
              <a:t>В. Антонович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214810" y="214290"/>
            <a:ext cx="3520440" cy="457200"/>
          </a:xfrm>
        </p:spPr>
        <p:txBody>
          <a:bodyPr/>
          <a:lstStyle/>
          <a:p>
            <a:r>
              <a:rPr lang="uk-UA" dirty="0" smtClean="0"/>
              <a:t>Епілог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214282" y="714356"/>
            <a:ext cx="3520440" cy="4114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/>
          </a:p>
          <a:p>
            <a:r>
              <a:rPr lang="ru-RU" dirty="0"/>
              <a:t>«Казнь должна продолжаться 14 дней; в течение первых десяти палач должен ежедневно снимать с его спины полосу кожи, в 11-й день отрубить обе ноги, в 12-й обе руки, в 13-й вырвать сердце и наконец в 14-й отрубить голову. Затем части его тела должны быть прибиты к виселицам, воздвигнутым в 14 городах Украины».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мужня</a:t>
            </a:r>
            <a:r>
              <a:rPr lang="ru-RU" dirty="0"/>
              <a:t> </a:t>
            </a:r>
            <a:r>
              <a:rPr lang="ru-RU" dirty="0" err="1"/>
              <a:t>поведінка</a:t>
            </a:r>
            <a:r>
              <a:rPr lang="ru-RU" dirty="0"/>
              <a:t> І. </a:t>
            </a:r>
            <a:r>
              <a:rPr lang="ru-RU" dirty="0" err="1"/>
              <a:t>Гонти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страти</a:t>
            </a:r>
            <a:r>
              <a:rPr lang="ru-RU" dirty="0"/>
              <a:t> </a:t>
            </a:r>
            <a:r>
              <a:rPr lang="ru-RU" dirty="0" err="1"/>
              <a:t>показував</a:t>
            </a:r>
            <a:r>
              <a:rPr lang="ru-RU" dirty="0"/>
              <a:t> приклад </a:t>
            </a:r>
            <a:r>
              <a:rPr lang="ru-RU" dirty="0" err="1"/>
              <a:t>незламної</a:t>
            </a:r>
            <a:r>
              <a:rPr lang="ru-RU" dirty="0"/>
              <a:t> </a:t>
            </a:r>
            <a:r>
              <a:rPr lang="ru-RU" dirty="0" err="1"/>
              <a:t>стійкості</a:t>
            </a:r>
            <a:r>
              <a:rPr lang="ru-RU" dirty="0"/>
              <a:t>, </a:t>
            </a:r>
            <a:r>
              <a:rPr lang="ru-RU" dirty="0" err="1"/>
              <a:t>змусила</a:t>
            </a:r>
            <a:r>
              <a:rPr lang="ru-RU" dirty="0"/>
              <a:t> </a:t>
            </a:r>
            <a:r>
              <a:rPr lang="ru-RU" dirty="0" err="1"/>
              <a:t>поляків</a:t>
            </a:r>
            <a:r>
              <a:rPr lang="ru-RU" dirty="0"/>
              <a:t> </a:t>
            </a:r>
            <a:r>
              <a:rPr lang="ru-RU" dirty="0" err="1"/>
              <a:t>прискорити</a:t>
            </a:r>
            <a:r>
              <a:rPr lang="ru-RU" dirty="0"/>
              <a:t> </a:t>
            </a:r>
            <a:r>
              <a:rPr lang="ru-RU" dirty="0" err="1"/>
              <a:t>розправу</a:t>
            </a:r>
            <a:r>
              <a:rPr lang="ru-RU" dirty="0"/>
              <a:t>. «К. </a:t>
            </a:r>
            <a:r>
              <a:rPr lang="ru-RU" dirty="0" err="1"/>
              <a:t>Браницкий</a:t>
            </a:r>
            <a:r>
              <a:rPr lang="ru-RU" dirty="0"/>
              <a:t> приказал обезглавить Гонту на третий день и продолжать исполнение дальнейшей казни на трупе</a:t>
            </a:r>
            <a:r>
              <a:rPr lang="ru-RU" dirty="0" smtClean="0"/>
              <a:t>»).</a:t>
            </a:r>
            <a:endParaRPr lang="ru-RU" dirty="0"/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214810" y="785794"/>
            <a:ext cx="3520440" cy="4071966"/>
          </a:xfrm>
        </p:spPr>
        <p:txBody>
          <a:bodyPr>
            <a:normAutofit fontScale="70000" lnSpcReduction="20000"/>
          </a:bodyPr>
          <a:lstStyle/>
          <a:p>
            <a:r>
              <a:rPr lang="ru-RU" sz="2000" dirty="0" smtClean="0"/>
              <a:t>Погуляли гайдамаки,</a:t>
            </a:r>
          </a:p>
          <a:p>
            <a:r>
              <a:rPr lang="ru-RU" sz="2000" dirty="0" smtClean="0"/>
              <a:t>Добре погуляли:</a:t>
            </a:r>
          </a:p>
          <a:p>
            <a:r>
              <a:rPr lang="ru-RU" sz="2000" dirty="0" err="1" smtClean="0"/>
              <a:t>Трохи</a:t>
            </a:r>
            <a:r>
              <a:rPr lang="ru-RU" sz="2000" dirty="0" smtClean="0"/>
              <a:t> не </a:t>
            </a:r>
            <a:r>
              <a:rPr lang="ru-RU" sz="2000" dirty="0" err="1" smtClean="0"/>
              <a:t>рік</a:t>
            </a:r>
            <a:r>
              <a:rPr lang="ru-RU" sz="2000" dirty="0" smtClean="0"/>
              <a:t> </a:t>
            </a:r>
            <a:r>
              <a:rPr lang="ru-RU" sz="2000" dirty="0" err="1" smtClean="0"/>
              <a:t>шляхетською</a:t>
            </a:r>
            <a:endParaRPr lang="ru-RU" sz="2000" dirty="0" smtClean="0"/>
          </a:p>
          <a:p>
            <a:r>
              <a:rPr lang="ru-RU" sz="2000" dirty="0" err="1" smtClean="0"/>
              <a:t>Кров’ю</a:t>
            </a:r>
            <a:r>
              <a:rPr lang="ru-RU" sz="2000" dirty="0" smtClean="0"/>
              <a:t> </a:t>
            </a:r>
            <a:r>
              <a:rPr lang="ru-RU" sz="2000" dirty="0" err="1" smtClean="0"/>
              <a:t>наповали</a:t>
            </a:r>
            <a:endParaRPr lang="ru-RU" sz="2000" dirty="0" smtClean="0"/>
          </a:p>
          <a:p>
            <a:r>
              <a:rPr lang="ru-RU" sz="2000" dirty="0" err="1" smtClean="0"/>
              <a:t>Україну</a:t>
            </a:r>
            <a:r>
              <a:rPr lang="ru-RU" sz="2000" dirty="0" smtClean="0"/>
              <a:t> та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замовкли</a:t>
            </a:r>
            <a:r>
              <a:rPr lang="ru-RU" sz="2000" dirty="0" smtClean="0"/>
              <a:t> –</a:t>
            </a:r>
          </a:p>
          <a:p>
            <a:r>
              <a:rPr lang="ru-RU" sz="2000" dirty="0" err="1" smtClean="0"/>
              <a:t>Ножі</a:t>
            </a:r>
            <a:r>
              <a:rPr lang="ru-RU" sz="2000" dirty="0" smtClean="0"/>
              <a:t> </a:t>
            </a:r>
            <a:r>
              <a:rPr lang="ru-RU" sz="2000" dirty="0" err="1" smtClean="0"/>
              <a:t>пощербили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Нема </a:t>
            </a:r>
            <a:r>
              <a:rPr lang="ru-RU" sz="2000" dirty="0" err="1" smtClean="0"/>
              <a:t>Гонти</a:t>
            </a:r>
            <a:r>
              <a:rPr lang="ru-RU" sz="2000" dirty="0" smtClean="0"/>
              <a:t>; </a:t>
            </a:r>
            <a:r>
              <a:rPr lang="ru-RU" sz="2000" dirty="0" err="1" smtClean="0"/>
              <a:t>нема</a:t>
            </a:r>
            <a:r>
              <a:rPr lang="ru-RU" sz="2000" dirty="0" smtClean="0"/>
              <a:t> </a:t>
            </a:r>
            <a:r>
              <a:rPr lang="ru-RU" sz="2000" dirty="0" err="1" smtClean="0"/>
              <a:t>йому</a:t>
            </a:r>
            <a:endParaRPr lang="ru-RU" sz="2000" dirty="0" smtClean="0"/>
          </a:p>
          <a:p>
            <a:r>
              <a:rPr lang="ru-RU" sz="2000" dirty="0" err="1" smtClean="0"/>
              <a:t>Хреста</a:t>
            </a:r>
            <a:r>
              <a:rPr lang="ru-RU" sz="2000" dirty="0" smtClean="0"/>
              <a:t>, </a:t>
            </a:r>
            <a:r>
              <a:rPr lang="ru-RU" sz="2000" dirty="0" err="1" smtClean="0"/>
              <a:t>ні</a:t>
            </a:r>
            <a:r>
              <a:rPr lang="ru-RU" sz="2000" dirty="0" smtClean="0"/>
              <a:t> </a:t>
            </a:r>
            <a:r>
              <a:rPr lang="ru-RU" sz="2000" dirty="0" err="1" smtClean="0"/>
              <a:t>могили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Буйні</a:t>
            </a:r>
            <a:r>
              <a:rPr lang="ru-RU" sz="2000" dirty="0" smtClean="0"/>
              <a:t> </a:t>
            </a:r>
            <a:r>
              <a:rPr lang="ru-RU" sz="2000" dirty="0" err="1" smtClean="0"/>
              <a:t>вітри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розмахали</a:t>
            </a:r>
            <a:endParaRPr lang="ru-RU" sz="2000" dirty="0" smtClean="0"/>
          </a:p>
          <a:p>
            <a:r>
              <a:rPr lang="ru-RU" sz="2000" dirty="0" err="1" smtClean="0"/>
              <a:t>Попіл</a:t>
            </a:r>
            <a:r>
              <a:rPr lang="ru-RU" sz="2000" dirty="0" smtClean="0"/>
              <a:t> гайдамаки,</a:t>
            </a:r>
          </a:p>
          <a:p>
            <a:r>
              <a:rPr lang="ru-RU" sz="2000" dirty="0" smtClean="0"/>
              <a:t>І </a:t>
            </a:r>
            <a:r>
              <a:rPr lang="ru-RU" sz="2000" dirty="0" err="1" smtClean="0"/>
              <a:t>нікому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помолитись</a:t>
            </a:r>
            <a:r>
              <a:rPr lang="ru-RU" sz="2000" dirty="0" smtClean="0"/>
              <a:t>,</a:t>
            </a:r>
          </a:p>
          <a:p>
            <a:r>
              <a:rPr lang="ru-RU" sz="2000" dirty="0" err="1" smtClean="0"/>
              <a:t>Нікому</a:t>
            </a:r>
            <a:r>
              <a:rPr lang="ru-RU" sz="2000" dirty="0" smtClean="0"/>
              <a:t> заплакать.</a:t>
            </a:r>
          </a:p>
          <a:p>
            <a:endParaRPr lang="uk-UA" sz="2000" dirty="0" smtClean="0"/>
          </a:p>
          <a:p>
            <a:r>
              <a:rPr lang="ru-RU" sz="1800" i="1" dirty="0" err="1" smtClean="0"/>
              <a:t>Залізняк</a:t>
            </a:r>
            <a:r>
              <a:rPr lang="ru-RU" sz="1800" i="1" dirty="0" smtClean="0"/>
              <a:t> заплакав… Умер </a:t>
            </a:r>
            <a:r>
              <a:rPr lang="ru-RU" sz="1800" i="1" dirty="0" err="1" smtClean="0"/>
              <a:t>неборака</a:t>
            </a:r>
            <a:r>
              <a:rPr lang="ru-RU" sz="1800" i="1" dirty="0" smtClean="0"/>
              <a:t>. Нудьга </a:t>
            </a:r>
            <a:r>
              <a:rPr lang="ru-RU" sz="1800" i="1" dirty="0" err="1" smtClean="0"/>
              <a:t>його</a:t>
            </a:r>
            <a:r>
              <a:rPr lang="ru-RU" sz="1800" i="1" dirty="0" smtClean="0"/>
              <a:t> задавила На чужому </a:t>
            </a:r>
            <a:r>
              <a:rPr lang="ru-RU" sz="1800" i="1" dirty="0" err="1" smtClean="0"/>
              <a:t>полі</a:t>
            </a:r>
            <a:endParaRPr lang="ru-RU" sz="20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466</TotalTime>
  <Words>1253</Words>
  <Application>Microsoft Office PowerPoint</Application>
  <PresentationFormat>Экран (4:3)</PresentationFormat>
  <Paragraphs>163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Проект на тему </vt:lpstr>
      <vt:lpstr>Слайд 2</vt:lpstr>
      <vt:lpstr>Слайд 3</vt:lpstr>
      <vt:lpstr>За визначеннями понять можна зробити висновок, що повстання гайдамаків може бути історичним підгрунтям поеми. Повстання датовано кінцем 18 ст, а поема серединою 19 ст.</vt:lpstr>
      <vt:lpstr>В своїх примітках Т.Шевченко звертається до історичних праць попереднього періоду (“Історії Русів”…)</vt:lpstr>
      <vt:lpstr>Історичні постаті Іван підкова </vt:lpstr>
      <vt:lpstr>Серед історичних діячів які згадуються у творі є Іван Гонта, М. Залізняк, відомості про яких є в довідниках, енциклопедіях та інших історичних джерелах.</vt:lpstr>
      <vt:lpstr>Існують версії, що повстання було розпочато “по заказу” Катерини ІІ, це можемо знайти і в поемі.</vt:lpstr>
      <vt:lpstr>В епілозі розповідається про поразку повстання та розправу над І.Гонтою, М.Залізняком. Факти, які насправді мали місце в історії.</vt:lpstr>
      <vt:lpstr>Історичні терміни.  Барська конфедерація.</vt:lpstr>
      <vt:lpstr>Чорний шлях</vt:lpstr>
      <vt:lpstr>географічні назви Чигирин</vt:lpstr>
      <vt:lpstr>Сміла, черкаси, Канів, лисянка</vt:lpstr>
      <vt:lpstr>Висновки </vt:lpstr>
      <vt:lpstr>Слайд 15</vt:lpstr>
      <vt:lpstr>Використані джерела: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на тему</dc:title>
  <dc:creator>Samsung</dc:creator>
  <cp:lastModifiedBy>Samsung</cp:lastModifiedBy>
  <cp:revision>52</cp:revision>
  <dcterms:created xsi:type="dcterms:W3CDTF">2014-03-02T06:17:50Z</dcterms:created>
  <dcterms:modified xsi:type="dcterms:W3CDTF">2014-04-09T17:18:06Z</dcterms:modified>
</cp:coreProperties>
</file>