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59" r:id="rId6"/>
    <p:sldId id="260" r:id="rId7"/>
    <p:sldId id="263" r:id="rId8"/>
    <p:sldId id="262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0" autoAdjust="0"/>
  </p:normalViewPr>
  <p:slideViewPr>
    <p:cSldViewPr>
      <p:cViewPr varScale="1">
        <p:scale>
          <a:sx n="117" d="100"/>
          <a:sy n="117" d="100"/>
        </p:scale>
        <p:origin x="-23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534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4F84F-99E4-4101-8184-BBC4FEB2A61F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2D018-84BA-4B26-9B8D-2AC9F019A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59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2D018-84BA-4B26-9B8D-2AC9F019A58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5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Презентація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mtClean="0"/>
              <a:t>Тема проекту: Відтворення трагічного становища життя на Україні, пов'язаного з тогочасним суспільним ладом, у поезії «Ой три шляхи широкії» Тараса Шевченка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59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</p:spPr>
        <p:txBody>
          <a:bodyPr/>
          <a:lstStyle/>
          <a:p>
            <a:r>
              <a:rPr lang="uk-UA" sz="4800" dirty="0" smtClean="0"/>
              <a:t>Сканування необхідної інформації</a:t>
            </a:r>
            <a:endParaRPr lang="ru-RU" sz="4800" dirty="0"/>
          </a:p>
        </p:txBody>
      </p:sp>
      <p:pic>
        <p:nvPicPr>
          <p:cNvPr id="10242" name="Picture 2" descr="C:\Users\LogicPower\Desktop\Фото до конкурсу про Шевченка\DSCN05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84887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0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219742"/>
          </a:xfrm>
        </p:spPr>
        <p:txBody>
          <a:bodyPr/>
          <a:lstStyle/>
          <a:p>
            <a:r>
              <a:rPr lang="uk-UA" sz="4800" dirty="0" smtClean="0"/>
              <a:t>Проектування змісту презентації</a:t>
            </a:r>
            <a:endParaRPr lang="ru-RU" sz="4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83568" y="2289850"/>
            <a:ext cx="3803904" cy="3877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4008" y="2256618"/>
            <a:ext cx="3803904" cy="3912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LogicPower\Desktop\Фото до конкурсу про Шевченка\DSCN05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81642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LogicPower\Desktop\Фото до конкурсу про Шевченка\DSCN05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79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76056" y="1412776"/>
            <a:ext cx="3422483" cy="1080121"/>
          </a:xfrm>
        </p:spPr>
        <p:txBody>
          <a:bodyPr/>
          <a:lstStyle/>
          <a:p>
            <a:pPr algn="ctr"/>
            <a:r>
              <a:rPr lang="uk-UA" sz="4800" dirty="0" smtClean="0"/>
              <a:t>Дизайн та оформлення проекту</a:t>
            </a:r>
            <a:endParaRPr lang="ru-RU" sz="4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72497" y="598539"/>
            <a:ext cx="4115527" cy="55667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err="1"/>
              <a:t>Вірш</a:t>
            </a:r>
            <a:r>
              <a:rPr lang="ru-RU" sz="2000" dirty="0"/>
              <a:t> «Ой три шляхи </a:t>
            </a:r>
            <a:r>
              <a:rPr lang="ru-RU" sz="2000" dirty="0" err="1"/>
              <a:t>широкії</a:t>
            </a:r>
            <a:r>
              <a:rPr lang="ru-RU" sz="2000" dirty="0"/>
              <a:t>»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виразні</a:t>
            </a:r>
            <a:r>
              <a:rPr lang="ru-RU" sz="2000" dirty="0"/>
              <a:t> </a:t>
            </a:r>
            <a:r>
              <a:rPr lang="ru-RU" sz="2000" dirty="0" err="1"/>
              <a:t>фольклорні</a:t>
            </a:r>
            <a:r>
              <a:rPr lang="ru-RU" sz="2000" dirty="0"/>
              <a:t> </a:t>
            </a:r>
            <a:r>
              <a:rPr lang="ru-RU" sz="2000" dirty="0" err="1"/>
              <a:t>мотиви</a:t>
            </a:r>
            <a:r>
              <a:rPr lang="ru-RU" sz="2000" dirty="0"/>
              <a:t>, </a:t>
            </a:r>
            <a:r>
              <a:rPr lang="ru-RU" sz="2000" dirty="0" err="1"/>
              <a:t>поезія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схожа на </a:t>
            </a:r>
            <a:r>
              <a:rPr lang="ru-RU" sz="2000" dirty="0" err="1"/>
              <a:t>народну</a:t>
            </a:r>
            <a:r>
              <a:rPr lang="ru-RU" sz="2000" dirty="0"/>
              <a:t> </a:t>
            </a:r>
            <a:r>
              <a:rPr lang="ru-RU" sz="2000" dirty="0" err="1"/>
              <a:t>пісню</a:t>
            </a:r>
            <a:r>
              <a:rPr lang="ru-RU" sz="2000" dirty="0"/>
              <a:t> за </a:t>
            </a:r>
            <a:r>
              <a:rPr lang="ru-RU" sz="2000" dirty="0" err="1"/>
              <a:t>багатьма</a:t>
            </a:r>
            <a:r>
              <a:rPr lang="ru-RU" sz="2000" dirty="0"/>
              <a:t> </a:t>
            </a:r>
            <a:r>
              <a:rPr lang="ru-RU" sz="2000" dirty="0" err="1"/>
              <a:t>ознаками</a:t>
            </a:r>
            <a:r>
              <a:rPr lang="ru-RU" sz="2000" dirty="0"/>
              <a:t>, </a:t>
            </a:r>
            <a:r>
              <a:rPr lang="ru-RU" sz="2000" dirty="0" err="1"/>
              <a:t>хоча</a:t>
            </a:r>
            <a:r>
              <a:rPr lang="ru-RU" sz="2000" dirty="0"/>
              <a:t> й </a:t>
            </a:r>
            <a:r>
              <a:rPr lang="ru-RU" sz="2000" dirty="0" err="1"/>
              <a:t>зберігає</a:t>
            </a:r>
            <a:r>
              <a:rPr lang="ru-RU" sz="2000" dirty="0"/>
              <a:t> </a:t>
            </a:r>
            <a:r>
              <a:rPr lang="ru-RU" sz="2000" dirty="0" err="1"/>
              <a:t>виразний</a:t>
            </a:r>
            <a:r>
              <a:rPr lang="ru-RU" sz="2000" dirty="0"/>
              <a:t> </a:t>
            </a:r>
            <a:r>
              <a:rPr lang="ru-RU" sz="2000" dirty="0" err="1"/>
              <a:t>авторський</a:t>
            </a:r>
            <a:r>
              <a:rPr lang="ru-RU" sz="2000" dirty="0"/>
              <a:t> стиль </a:t>
            </a:r>
            <a:r>
              <a:rPr lang="ru-RU" sz="2000" dirty="0" smtClean="0"/>
              <a:t>Т. </a:t>
            </a:r>
            <a:r>
              <a:rPr lang="ru-RU" sz="2000" dirty="0" err="1" smtClean="0"/>
              <a:t>Шевченка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2290" name="Picture 2" descr="C:\Users\LogicPower\Desktop\Фото до конкурсу про Шевченка\DSCN05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417646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59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3831" y="332656"/>
            <a:ext cx="7756263" cy="1270274"/>
          </a:xfrm>
        </p:spPr>
        <p:txBody>
          <a:bodyPr/>
          <a:lstStyle/>
          <a:p>
            <a:r>
              <a:rPr lang="uk-UA" sz="4800" dirty="0" smtClean="0"/>
              <a:t>Ознайомлення з умовами конкурсу</a:t>
            </a:r>
            <a:endParaRPr lang="ru-RU" sz="4800" dirty="0"/>
          </a:p>
        </p:txBody>
      </p:sp>
      <p:pic>
        <p:nvPicPr>
          <p:cNvPr id="1026" name="Picture 2" descr="C:\Users\LogicPower\Desktop\Фото до конкурсу про Шевченка\DSCN05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77686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9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101" y="332656"/>
            <a:ext cx="7756263" cy="1054250"/>
          </a:xfrm>
        </p:spPr>
        <p:txBody>
          <a:bodyPr/>
          <a:lstStyle/>
          <a:p>
            <a:r>
              <a:rPr lang="uk-UA" sz="4800" dirty="0" smtClean="0"/>
              <a:t>Визначення з назвою проекту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240280"/>
            <a:ext cx="3590112" cy="3877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02518" y="2265344"/>
            <a:ext cx="3815281" cy="39085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LogicPower\Desktop\Фото до конкурсу про Шевченка\DSCN05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183" y="2224918"/>
            <a:ext cx="3849249" cy="39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ogicPower\Desktop\Фото до конкурсу про Шевченка\DSCN05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24917"/>
            <a:ext cx="3600400" cy="392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15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219742"/>
          </a:xfrm>
        </p:spPr>
        <p:txBody>
          <a:bodyPr/>
          <a:lstStyle/>
          <a:p>
            <a:r>
              <a:rPr lang="uk-UA" sz="4800" dirty="0" smtClean="0"/>
              <a:t>Співпраця з педагогічним керівником проекту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LogicPower\Desktop\Фото до конкурсу про Шевченка\DSCN05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2" y="2204864"/>
            <a:ext cx="381642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ogicPower\Desktop\Фото до конкурсу про Шевченка\DSCN05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875077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3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</p:spPr>
        <p:txBody>
          <a:bodyPr/>
          <a:lstStyle/>
          <a:p>
            <a:r>
              <a:rPr lang="uk-UA" sz="4800" dirty="0" smtClean="0"/>
              <a:t>Збирання інформації з різних джерел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383874"/>
            <a:ext cx="3803904" cy="37814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LogicPower\Desktop\Фото до конкурсу про Шевченка\DSCN05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52" y="2232978"/>
            <a:ext cx="3873840" cy="391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ogicPower\Desktop\Фото до конкурсу про Шевченка\DSCN05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32978"/>
            <a:ext cx="3816424" cy="391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/>
              <a:t>Відвідування бібліотеки</a:t>
            </a:r>
            <a:endParaRPr lang="ru-RU" sz="4800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39963"/>
            <a:ext cx="3202328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759" y="2239963"/>
            <a:ext cx="3296617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76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56263" cy="1270274"/>
          </a:xfrm>
        </p:spPr>
        <p:txBody>
          <a:bodyPr/>
          <a:lstStyle/>
          <a:p>
            <a:r>
              <a:rPr lang="uk-UA" sz="4800" dirty="0" smtClean="0"/>
              <a:t>Пошук інформації в літературі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68454" y="2348880"/>
            <a:ext cx="3747962" cy="3821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32" y="2239963"/>
            <a:ext cx="373038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LogicPower\Desktop\Фото до конкурсу про Шевченка\DSCN05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8164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56263" cy="1414290"/>
          </a:xfrm>
        </p:spPr>
        <p:txBody>
          <a:bodyPr/>
          <a:lstStyle/>
          <a:p>
            <a:r>
              <a:rPr lang="uk-UA" sz="4800" dirty="0" smtClean="0"/>
              <a:t>Пошук інформації в Інтернеті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53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LogicPower\Desktop\Фото до конкурсу про Шевченка\DSCN0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81642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ogicPower\Desktop\Фото до конкурсу про Шевченка\DSCN05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12050"/>
            <a:ext cx="381642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0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219742"/>
          </a:xfrm>
        </p:spPr>
        <p:txBody>
          <a:bodyPr/>
          <a:lstStyle/>
          <a:p>
            <a:r>
              <a:rPr lang="uk-UA" sz="4800" dirty="0" smtClean="0"/>
              <a:t>Аналіз знайдених матеріалів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2240280"/>
            <a:ext cx="3805047" cy="3877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LogicPower\Desktop\Фото до конкурсу про Шевченка\DSCN05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81642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ogicPower\Desktop\Фото до конкурсу про Шевченка\DSCN05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8419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97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182</TotalTime>
  <Words>101</Words>
  <Application>Microsoft Office PowerPoint</Application>
  <PresentationFormat>Экран (4:3)</PresentationFormat>
  <Paragraphs>15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Презентація</vt:lpstr>
      <vt:lpstr>Ознайомлення з умовами конкурсу</vt:lpstr>
      <vt:lpstr>Визначення з назвою проекту</vt:lpstr>
      <vt:lpstr>Співпраця з педагогічним керівником проекту</vt:lpstr>
      <vt:lpstr>Збирання інформації з різних джерел</vt:lpstr>
      <vt:lpstr>Відвідування бібліотеки</vt:lpstr>
      <vt:lpstr>Пошук інформації в літературі</vt:lpstr>
      <vt:lpstr>Пошук інформації в Інтернеті</vt:lpstr>
      <vt:lpstr>Аналіз знайдених матеріалів</vt:lpstr>
      <vt:lpstr>Сканування необхідної інформації</vt:lpstr>
      <vt:lpstr>Проектування змісту презентації</vt:lpstr>
      <vt:lpstr>Дизайн та оформлення проекту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LogicPower</dc:creator>
  <cp:lastModifiedBy>Пользователь Windows</cp:lastModifiedBy>
  <cp:revision>19</cp:revision>
  <dcterms:created xsi:type="dcterms:W3CDTF">2014-04-08T21:34:57Z</dcterms:created>
  <dcterms:modified xsi:type="dcterms:W3CDTF">2014-04-09T00:54:46Z</dcterms:modified>
</cp:coreProperties>
</file>