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18000" contrast="47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8229600" cy="1828800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Колір сонця під час сходу та заходу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3314" name="Picture 2" descr="http://www.ljplus.ru/img/k/a/katatonia_82/IMG_9672_l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44824"/>
            <a:ext cx="6096000" cy="3981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971600" y="594928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3900" indent="-723900"/>
            <a:r>
              <a:rPr lang="uk-UA" dirty="0" smtClean="0"/>
              <a:t>Автор: Ковальчук Богдан, </a:t>
            </a:r>
          </a:p>
          <a:p>
            <a:pPr marL="723900"/>
            <a:r>
              <a:rPr lang="uk-UA" dirty="0" smtClean="0"/>
              <a:t>учень 10 класу Новогуйвинської гімназії Житомирського району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52194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  	 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цієї</a:t>
            </a:r>
            <a:r>
              <a:rPr lang="ru-RU" i="1" dirty="0" smtClean="0"/>
              <a:t> </a:t>
            </a:r>
            <a:r>
              <a:rPr lang="ru-RU" i="1" dirty="0" err="1" smtClean="0"/>
              <a:t>таблиці</a:t>
            </a:r>
            <a:r>
              <a:rPr lang="ru-RU" i="1" dirty="0" smtClean="0"/>
              <a:t> видно,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шуканий</a:t>
            </a:r>
            <a:r>
              <a:rPr lang="ru-RU" i="1" dirty="0" smtClean="0"/>
              <a:t> максимум </a:t>
            </a:r>
            <a:r>
              <a:rPr lang="ru-RU" i="1" dirty="0" err="1" smtClean="0"/>
              <a:t>лежить</a:t>
            </a:r>
            <a:r>
              <a:rPr lang="ru-RU" i="1" dirty="0" smtClean="0"/>
              <a:t> </a:t>
            </a:r>
            <a:r>
              <a:rPr lang="ru-RU" i="1" dirty="0" err="1" smtClean="0"/>
              <a:t>поблизу</a:t>
            </a:r>
            <a:r>
              <a:rPr lang="ru-RU" i="1" dirty="0" smtClean="0"/>
              <a:t> 1 мкм, </a:t>
            </a:r>
            <a:r>
              <a:rPr lang="ru-RU" i="1" dirty="0" err="1" smtClean="0"/>
              <a:t>тобто</a:t>
            </a:r>
            <a:r>
              <a:rPr lang="ru-RU" i="1" dirty="0" smtClean="0"/>
              <a:t> </a:t>
            </a:r>
            <a:r>
              <a:rPr lang="ru-RU" i="1" dirty="0" err="1" smtClean="0"/>
              <a:t>досить</a:t>
            </a:r>
            <a:r>
              <a:rPr lang="ru-RU" i="1" dirty="0" smtClean="0"/>
              <a:t> далеко в </a:t>
            </a:r>
            <a:r>
              <a:rPr lang="ru-RU" i="1" dirty="0" err="1" smtClean="0"/>
              <a:t>інфрачервоній</a:t>
            </a:r>
            <a:r>
              <a:rPr lang="ru-RU" i="1" dirty="0" smtClean="0"/>
              <a:t> </a:t>
            </a:r>
            <a:r>
              <a:rPr lang="ru-RU" i="1" dirty="0" err="1" smtClean="0"/>
              <a:t>частині</a:t>
            </a:r>
            <a:r>
              <a:rPr lang="ru-RU" i="1" dirty="0" smtClean="0"/>
              <a:t> спектра. Таким чином, </a:t>
            </a:r>
            <a:r>
              <a:rPr lang="ru-RU" i="1" dirty="0" err="1" smtClean="0"/>
              <a:t>відповідь</a:t>
            </a:r>
            <a:r>
              <a:rPr lang="ru-RU" i="1" dirty="0" smtClean="0"/>
              <a:t> на </a:t>
            </a:r>
            <a:r>
              <a:rPr lang="ru-RU" i="1" dirty="0" err="1" smtClean="0"/>
              <a:t>питання</a:t>
            </a:r>
            <a:r>
              <a:rPr lang="ru-RU" i="1" dirty="0" smtClean="0"/>
              <a:t> </a:t>
            </a:r>
            <a:r>
              <a:rPr lang="ru-RU" i="1" dirty="0" err="1" smtClean="0"/>
              <a:t>задачі</a:t>
            </a:r>
            <a:r>
              <a:rPr lang="ru-RU" i="1" dirty="0" smtClean="0"/>
              <a:t> буде такою: </a:t>
            </a:r>
            <a:r>
              <a:rPr lang="ru-RU" i="1" dirty="0" err="1" smtClean="0"/>
              <a:t>Сонце</a:t>
            </a:r>
            <a:r>
              <a:rPr lang="ru-RU" i="1" dirty="0" smtClean="0"/>
              <a:t> </a:t>
            </a:r>
            <a:r>
              <a:rPr lang="ru-RU" i="1" dirty="0" err="1" smtClean="0"/>
              <a:t>під</a:t>
            </a:r>
            <a:r>
              <a:rPr lang="ru-RU" i="1" dirty="0" smtClean="0"/>
              <a:t> час сходу та заходу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інфрачервоним</a:t>
            </a:r>
            <a:r>
              <a:rPr lang="ru-RU" i="1" dirty="0" smtClean="0"/>
              <a:t>, а те, </a:t>
            </a:r>
            <a:r>
              <a:rPr lang="ru-RU" i="1" dirty="0" err="1" smtClean="0"/>
              <a:t>що</a:t>
            </a:r>
            <a:r>
              <a:rPr lang="ru-RU" i="1" dirty="0" smtClean="0"/>
              <a:t> ми </a:t>
            </a:r>
            <a:r>
              <a:rPr lang="ru-RU" i="1" dirty="0" err="1" smtClean="0"/>
              <a:t>бачимо</a:t>
            </a:r>
            <a:r>
              <a:rPr lang="ru-RU" i="1" dirty="0" smtClean="0"/>
              <a:t>,—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червоний</a:t>
            </a:r>
            <a:r>
              <a:rPr lang="ru-RU" i="1" dirty="0" smtClean="0"/>
              <a:t> </a:t>
            </a:r>
            <a:r>
              <a:rPr lang="ru-RU" i="1" dirty="0" err="1" smtClean="0"/>
              <a:t>короткохвильовий</a:t>
            </a:r>
            <a:r>
              <a:rPr lang="ru-RU" i="1" dirty="0" smtClean="0"/>
              <a:t> «</a:t>
            </a:r>
            <a:r>
              <a:rPr lang="ru-RU" i="1" dirty="0" err="1" smtClean="0"/>
              <a:t>хвіст</a:t>
            </a:r>
            <a:r>
              <a:rPr lang="ru-RU" i="1" dirty="0" smtClean="0"/>
              <a:t>» прямого </a:t>
            </a:r>
            <a:r>
              <a:rPr lang="ru-RU" i="1" dirty="0" err="1" smtClean="0"/>
              <a:t>сонячного</a:t>
            </a:r>
            <a:r>
              <a:rPr lang="ru-RU" i="1" dirty="0" smtClean="0"/>
              <a:t> </a:t>
            </a:r>
            <a:r>
              <a:rPr lang="ru-RU" i="1" dirty="0" err="1" smtClean="0"/>
              <a:t>світла</a:t>
            </a:r>
            <a:r>
              <a:rPr lang="ru-RU" i="1" dirty="0" smtClean="0"/>
              <a:t>, яке </a:t>
            </a:r>
            <a:r>
              <a:rPr lang="ru-RU" i="1" dirty="0" err="1" smtClean="0"/>
              <a:t>пройшло</a:t>
            </a:r>
            <a:r>
              <a:rPr lang="ru-RU" i="1" dirty="0" smtClean="0"/>
              <a:t> </a:t>
            </a:r>
            <a:r>
              <a:rPr lang="ru-RU" i="1" dirty="0" err="1" smtClean="0"/>
              <a:t>крізь</a:t>
            </a:r>
            <a:r>
              <a:rPr lang="ru-RU" i="1" dirty="0" smtClean="0"/>
              <a:t> </a:t>
            </a:r>
            <a:r>
              <a:rPr lang="ru-RU" i="1" dirty="0" err="1" smtClean="0"/>
              <a:t>земну</a:t>
            </a:r>
            <a:r>
              <a:rPr lang="ru-RU" i="1" dirty="0" smtClean="0"/>
              <a:t> атмосферу.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500702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FF00"/>
                </a:solidFill>
              </a:rPr>
              <a:t>Дякую за увагу!!!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22530" name="Picture 2" descr="http://zhitanska.com/sites/default/files/images/stories/ZHVV/Solar/zakat_Soln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571480"/>
            <a:ext cx="6096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737880"/>
          </a:xfrm>
        </p:spPr>
        <p:txBody>
          <a:bodyPr/>
          <a:lstStyle/>
          <a:p>
            <a:pPr algn="just">
              <a:buNone/>
            </a:pPr>
            <a:r>
              <a:rPr lang="ru-RU" i="1" dirty="0" err="1" smtClean="0"/>
              <a:t>Усякий</a:t>
            </a:r>
            <a:r>
              <a:rPr lang="ru-RU" i="1" dirty="0" smtClean="0"/>
              <a:t>,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бачив</a:t>
            </a:r>
            <a:r>
              <a:rPr lang="ru-RU" i="1" dirty="0" smtClean="0"/>
              <a:t> </a:t>
            </a:r>
            <a:r>
              <a:rPr lang="ru-RU" i="1" dirty="0" err="1" smtClean="0"/>
              <a:t>схід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захід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, </a:t>
            </a:r>
            <a:r>
              <a:rPr lang="ru-RU" i="1" dirty="0" err="1" smtClean="0"/>
              <a:t>скаже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воно</a:t>
            </a:r>
            <a:r>
              <a:rPr lang="ru-RU" i="1" dirty="0" smtClean="0"/>
              <a:t> в </a:t>
            </a:r>
            <a:r>
              <a:rPr lang="ru-RU" i="1" dirty="0" err="1" smtClean="0"/>
              <a:t>цей</a:t>
            </a:r>
            <a:r>
              <a:rPr lang="ru-RU" i="1" dirty="0" smtClean="0"/>
              <a:t> час </a:t>
            </a:r>
            <a:r>
              <a:rPr lang="ru-RU" i="1" dirty="0" err="1" smtClean="0"/>
              <a:t>має</a:t>
            </a:r>
            <a:r>
              <a:rPr lang="ru-RU" i="1" dirty="0" smtClean="0"/>
              <a:t> </a:t>
            </a:r>
            <a:r>
              <a:rPr lang="ru-RU" i="1" dirty="0" err="1" smtClean="0"/>
              <a:t>червоний</a:t>
            </a:r>
            <a:r>
              <a:rPr lang="ru-RU" i="1" dirty="0" smtClean="0"/>
              <a:t> </a:t>
            </a:r>
            <a:r>
              <a:rPr lang="ru-RU" i="1" dirty="0" err="1" smtClean="0"/>
              <a:t>колір</a:t>
            </a:r>
            <a:r>
              <a:rPr lang="ru-RU" i="1" dirty="0" smtClean="0"/>
              <a:t>. А </a:t>
            </a:r>
            <a:r>
              <a:rPr lang="ru-RU" i="1" dirty="0" err="1" smtClean="0"/>
              <a:t>зумовлюється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тією</a:t>
            </a:r>
            <a:r>
              <a:rPr lang="ru-RU" i="1" dirty="0" smtClean="0"/>
              <a:t> ж причиною, яка </a:t>
            </a:r>
            <a:r>
              <a:rPr lang="ru-RU" i="1" dirty="0" err="1" smtClean="0"/>
              <a:t>викликає</a:t>
            </a:r>
            <a:r>
              <a:rPr lang="ru-RU" i="1" dirty="0" smtClean="0"/>
              <a:t> </a:t>
            </a:r>
            <a:r>
              <a:rPr lang="ru-RU" i="1" dirty="0" err="1" smtClean="0"/>
              <a:t>почервоніння</a:t>
            </a:r>
            <a:r>
              <a:rPr lang="ru-RU" i="1" dirty="0" smtClean="0"/>
              <a:t> </a:t>
            </a:r>
            <a:r>
              <a:rPr lang="ru-RU" i="1" dirty="0" err="1" smtClean="0"/>
              <a:t>Місяця</a:t>
            </a:r>
            <a:r>
              <a:rPr lang="ru-RU" i="1" dirty="0" smtClean="0"/>
              <a:t> </a:t>
            </a:r>
            <a:r>
              <a:rPr lang="ru-RU" i="1" dirty="0" err="1" smtClean="0"/>
              <a:t>поблизу</a:t>
            </a:r>
            <a:r>
              <a:rPr lang="ru-RU" i="1" dirty="0" smtClean="0"/>
              <a:t> горизонту. </a:t>
            </a:r>
            <a:endParaRPr lang="ru-RU" i="1" dirty="0" smtClean="0"/>
          </a:p>
          <a:p>
            <a:pPr algn="just">
              <a:buNone/>
            </a:pPr>
            <a:r>
              <a:rPr lang="ru-RU" i="1" dirty="0" err="1" smtClean="0"/>
              <a:t>Спробуємо</a:t>
            </a:r>
            <a:r>
              <a:rPr lang="ru-RU" i="1" dirty="0" smtClean="0"/>
              <a:t> </a:t>
            </a:r>
            <a:r>
              <a:rPr lang="ru-RU" i="1" dirty="0" err="1" smtClean="0"/>
              <a:t>з'ясувати</a:t>
            </a:r>
            <a:r>
              <a:rPr lang="ru-RU" i="1" dirty="0" smtClean="0"/>
              <a:t>, де </a:t>
            </a:r>
            <a:r>
              <a:rPr lang="ru-RU" i="1" dirty="0" err="1" smtClean="0"/>
              <a:t>лежить</a:t>
            </a:r>
            <a:r>
              <a:rPr lang="ru-RU" i="1" dirty="0" smtClean="0"/>
              <a:t> максимум прямого </a:t>
            </a:r>
            <a:r>
              <a:rPr lang="ru-RU" i="1" dirty="0" err="1" smtClean="0"/>
              <a:t>сонячного</a:t>
            </a:r>
            <a:r>
              <a:rPr lang="ru-RU" i="1" dirty="0" smtClean="0"/>
              <a:t> </a:t>
            </a:r>
            <a:r>
              <a:rPr lang="ru-RU" i="1" dirty="0" err="1" smtClean="0"/>
              <a:t>випромінювання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пройшло</a:t>
            </a:r>
            <a:r>
              <a:rPr lang="ru-RU" i="1" dirty="0" smtClean="0"/>
              <a:t> </a:t>
            </a:r>
            <a:r>
              <a:rPr lang="ru-RU" i="1" dirty="0" err="1" smtClean="0"/>
              <a:t>крізь</a:t>
            </a:r>
            <a:r>
              <a:rPr lang="ru-RU" i="1" dirty="0" smtClean="0"/>
              <a:t> </a:t>
            </a:r>
            <a:r>
              <a:rPr lang="ru-RU" i="1" dirty="0" err="1" smtClean="0"/>
              <a:t>земну</a:t>
            </a:r>
            <a:r>
              <a:rPr lang="ru-RU" i="1" dirty="0" smtClean="0"/>
              <a:t> атмосферу.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вже</a:t>
            </a:r>
            <a:r>
              <a:rPr lang="ru-RU" i="1" dirty="0" smtClean="0"/>
              <a:t> задача непроста. </a:t>
            </a:r>
            <a:r>
              <a:rPr lang="ru-RU" i="1" dirty="0" err="1" smtClean="0"/>
              <a:t>Розіб'ємо</a:t>
            </a:r>
            <a:r>
              <a:rPr lang="ru-RU" i="1" dirty="0" smtClean="0"/>
              <a:t>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розв'язання</a:t>
            </a:r>
            <a:r>
              <a:rPr lang="ru-RU" i="1" dirty="0" smtClean="0"/>
              <a:t> на </a:t>
            </a:r>
            <a:r>
              <a:rPr lang="ru-RU" i="1" dirty="0" err="1" smtClean="0"/>
              <a:t>чотири</a:t>
            </a:r>
            <a:r>
              <a:rPr lang="ru-RU" i="1" dirty="0" smtClean="0"/>
              <a:t> </a:t>
            </a:r>
            <a:r>
              <a:rPr lang="ru-RU" i="1" dirty="0" err="1" smtClean="0"/>
              <a:t>етапи</a:t>
            </a:r>
            <a:r>
              <a:rPr lang="ru-RU" i="1" dirty="0" smtClean="0"/>
              <a:t>. 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5219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i="1" dirty="0" smtClean="0"/>
              <a:t>     По-перше, </a:t>
            </a:r>
            <a:r>
              <a:rPr lang="ru-RU" i="1" dirty="0" err="1" smtClean="0"/>
              <a:t>з'ясуємо</a:t>
            </a:r>
            <a:r>
              <a:rPr lang="ru-RU" i="1" dirty="0" smtClean="0"/>
              <a:t>, </a:t>
            </a:r>
            <a:r>
              <a:rPr lang="ru-RU" i="1" dirty="0" err="1" smtClean="0"/>
              <a:t>якою</a:t>
            </a:r>
            <a:r>
              <a:rPr lang="ru-RU" i="1" dirty="0" smtClean="0"/>
              <a:t> </a:t>
            </a:r>
            <a:r>
              <a:rPr lang="ru-RU" i="1" dirty="0" err="1" smtClean="0"/>
              <a:t>була</a:t>
            </a:r>
            <a:r>
              <a:rPr lang="ru-RU" i="1" dirty="0" smtClean="0"/>
              <a:t> б </a:t>
            </a:r>
            <a:r>
              <a:rPr lang="ru-RU" i="1" dirty="0" err="1" smtClean="0"/>
              <a:t>висота</a:t>
            </a:r>
            <a:r>
              <a:rPr lang="ru-RU" i="1" dirty="0" smtClean="0"/>
              <a:t> </a:t>
            </a:r>
            <a:r>
              <a:rPr lang="ru-RU" i="1" dirty="0" err="1" smtClean="0"/>
              <a:t>земної</a:t>
            </a:r>
            <a:r>
              <a:rPr lang="ru-RU" i="1" dirty="0" smtClean="0"/>
              <a:t> </a:t>
            </a:r>
            <a:r>
              <a:rPr lang="ru-RU" i="1" dirty="0" err="1" smtClean="0"/>
              <a:t>атмосфери</a:t>
            </a:r>
            <a:r>
              <a:rPr lang="ru-RU" i="1" dirty="0" smtClean="0"/>
              <a:t>, </a:t>
            </a:r>
            <a:r>
              <a:rPr lang="ru-RU" i="1" dirty="0" err="1" smtClean="0"/>
              <a:t>якби</a:t>
            </a:r>
            <a:r>
              <a:rPr lang="ru-RU" i="1" dirty="0" smtClean="0"/>
              <a:t> вона </a:t>
            </a:r>
            <a:r>
              <a:rPr lang="ru-RU" i="1" dirty="0" err="1" smtClean="0"/>
              <a:t>була</a:t>
            </a:r>
            <a:r>
              <a:rPr lang="ru-RU" i="1" dirty="0" smtClean="0"/>
              <a:t> </a:t>
            </a:r>
            <a:r>
              <a:rPr lang="ru-RU" i="1" dirty="0" err="1" smtClean="0"/>
              <a:t>однорідною</a:t>
            </a:r>
            <a:r>
              <a:rPr lang="ru-RU" i="1" dirty="0" smtClean="0"/>
              <a:t>, </a:t>
            </a:r>
            <a:r>
              <a:rPr lang="ru-RU" i="1" dirty="0" err="1" smtClean="0"/>
              <a:t>тобто</a:t>
            </a:r>
            <a:r>
              <a:rPr lang="ru-RU" i="1" dirty="0" smtClean="0"/>
              <a:t> </a:t>
            </a:r>
            <a:r>
              <a:rPr lang="ru-RU" i="1" dirty="0" err="1" smtClean="0"/>
              <a:t>якби</a:t>
            </a:r>
            <a:r>
              <a:rPr lang="ru-RU" i="1" dirty="0" smtClean="0"/>
              <a:t>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густина</a:t>
            </a:r>
            <a:r>
              <a:rPr lang="ru-RU" i="1" dirty="0" smtClean="0"/>
              <a:t> не </a:t>
            </a:r>
            <a:r>
              <a:rPr lang="ru-RU" i="1" dirty="0" err="1" smtClean="0"/>
              <a:t>змінювалася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висотою</a:t>
            </a:r>
            <a:r>
              <a:rPr lang="ru-RU" i="1" dirty="0" smtClean="0"/>
              <a:t>. </a:t>
            </a:r>
            <a:r>
              <a:rPr lang="ru-RU" i="1" dirty="0" err="1" smtClean="0"/>
              <a:t>По-друге</a:t>
            </a:r>
            <a:r>
              <a:rPr lang="ru-RU" i="1" dirty="0" smtClean="0"/>
              <a:t>, </a:t>
            </a:r>
            <a:r>
              <a:rPr lang="ru-RU" i="1" dirty="0" err="1" smtClean="0"/>
              <a:t>знайдемо</a:t>
            </a:r>
            <a:r>
              <a:rPr lang="ru-RU" i="1" dirty="0" smtClean="0"/>
              <a:t> </a:t>
            </a:r>
            <a:r>
              <a:rPr lang="ru-RU" i="1" dirty="0" err="1" smtClean="0"/>
              <a:t>довжину</a:t>
            </a:r>
            <a:r>
              <a:rPr lang="ru-RU" i="1" dirty="0" smtClean="0"/>
              <a:t> шляху </a:t>
            </a:r>
            <a:r>
              <a:rPr lang="ru-RU" i="1" dirty="0" err="1" smtClean="0"/>
              <a:t>світлового</a:t>
            </a:r>
            <a:r>
              <a:rPr lang="ru-RU" i="1" dirty="0" smtClean="0"/>
              <a:t> </a:t>
            </a:r>
            <a:r>
              <a:rPr lang="ru-RU" i="1" dirty="0" err="1" smtClean="0"/>
              <a:t>променя</a:t>
            </a:r>
            <a:r>
              <a:rPr lang="ru-RU" i="1" dirty="0" smtClean="0"/>
              <a:t> в </a:t>
            </a:r>
            <a:r>
              <a:rPr lang="ru-RU" i="1" dirty="0" err="1" smtClean="0"/>
              <a:t>цій</a:t>
            </a:r>
            <a:r>
              <a:rPr lang="ru-RU" i="1" dirty="0" smtClean="0"/>
              <a:t> </a:t>
            </a:r>
            <a:r>
              <a:rPr lang="ru-RU" i="1" dirty="0" err="1" smtClean="0"/>
              <a:t>атмосфері</a:t>
            </a:r>
            <a:r>
              <a:rPr lang="ru-RU" i="1" dirty="0" smtClean="0"/>
              <a:t> для </a:t>
            </a:r>
            <a:r>
              <a:rPr lang="ru-RU" i="1" dirty="0" err="1" smtClean="0"/>
              <a:t>світила</a:t>
            </a:r>
            <a:r>
              <a:rPr lang="ru-RU" i="1" dirty="0" smtClean="0"/>
              <a:t>, яке </a:t>
            </a:r>
            <a:r>
              <a:rPr lang="ru-RU" i="1" dirty="0" err="1" smtClean="0"/>
              <a:t>спостерігається</a:t>
            </a:r>
            <a:r>
              <a:rPr lang="ru-RU" i="1" dirty="0" smtClean="0"/>
              <a:t> на </a:t>
            </a:r>
            <a:r>
              <a:rPr lang="ru-RU" i="1" dirty="0" err="1" smtClean="0"/>
              <a:t>горизонті</a:t>
            </a:r>
            <a:r>
              <a:rPr lang="ru-RU" i="1" dirty="0" smtClean="0"/>
              <a:t>. </a:t>
            </a:r>
            <a:r>
              <a:rPr lang="ru-RU" i="1" dirty="0" err="1" smtClean="0"/>
              <a:t>По-третє</a:t>
            </a:r>
            <a:r>
              <a:rPr lang="ru-RU" i="1" dirty="0" smtClean="0"/>
              <a:t>, </a:t>
            </a:r>
            <a:r>
              <a:rPr lang="ru-RU" i="1" dirty="0" err="1" smtClean="0"/>
              <a:t>з'ясуємо</a:t>
            </a:r>
            <a:r>
              <a:rPr lang="ru-RU" i="1" dirty="0" smtClean="0"/>
              <a:t>, як </a:t>
            </a:r>
            <a:r>
              <a:rPr lang="ru-RU" i="1" dirty="0" err="1" smtClean="0"/>
              <a:t>ослаблюється</a:t>
            </a:r>
            <a:r>
              <a:rPr lang="ru-RU" i="1" dirty="0" smtClean="0"/>
              <a:t> </a:t>
            </a:r>
            <a:r>
              <a:rPr lang="ru-RU" i="1" dirty="0" err="1" smtClean="0"/>
              <a:t>під</a:t>
            </a:r>
            <a:r>
              <a:rPr lang="ru-RU" i="1" dirty="0" smtClean="0"/>
              <a:t> час </a:t>
            </a:r>
            <a:r>
              <a:rPr lang="ru-RU" i="1" dirty="0" err="1" smtClean="0"/>
              <a:t>проходження</a:t>
            </a:r>
            <a:r>
              <a:rPr lang="ru-RU" i="1" dirty="0" smtClean="0"/>
              <a:t> </a:t>
            </a:r>
            <a:r>
              <a:rPr lang="ru-RU" i="1" dirty="0" err="1" smtClean="0"/>
              <a:t>атмосфери</a:t>
            </a:r>
            <a:r>
              <a:rPr lang="ru-RU" i="1" dirty="0" smtClean="0"/>
              <a:t> </a:t>
            </a:r>
            <a:r>
              <a:rPr lang="ru-RU" i="1" dirty="0" err="1" smtClean="0"/>
              <a:t>світло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різною</a:t>
            </a:r>
            <a:r>
              <a:rPr lang="ru-RU" i="1" dirty="0" smtClean="0"/>
              <a:t> </a:t>
            </a:r>
            <a:r>
              <a:rPr lang="ru-RU" i="1" dirty="0" err="1" smtClean="0"/>
              <a:t>довжиною</a:t>
            </a:r>
            <a:r>
              <a:rPr lang="ru-RU" i="1" dirty="0" smtClean="0"/>
              <a:t> </a:t>
            </a:r>
            <a:r>
              <a:rPr lang="ru-RU" i="1" dirty="0" err="1" smtClean="0"/>
              <a:t>хвилі</a:t>
            </a:r>
            <a:r>
              <a:rPr lang="ru-RU" i="1" dirty="0" smtClean="0"/>
              <a:t>. І, </a:t>
            </a:r>
            <a:r>
              <a:rPr lang="ru-RU" i="1" dirty="0" err="1" smtClean="0"/>
              <a:t>нарешті</a:t>
            </a:r>
            <a:r>
              <a:rPr lang="ru-RU" i="1" dirty="0" smtClean="0"/>
              <a:t>, </a:t>
            </a:r>
            <a:r>
              <a:rPr lang="ru-RU" i="1" dirty="0" err="1" smtClean="0"/>
              <a:t>знайдемо</a:t>
            </a:r>
            <a:r>
              <a:rPr lang="ru-RU" i="1" dirty="0" smtClean="0"/>
              <a:t> </a:t>
            </a:r>
            <a:r>
              <a:rPr lang="ru-RU" i="1" dirty="0" err="1" smtClean="0"/>
              <a:t>положення</a:t>
            </a:r>
            <a:r>
              <a:rPr lang="ru-RU" i="1" dirty="0" smtClean="0"/>
              <a:t> максимуму в </a:t>
            </a:r>
            <a:r>
              <a:rPr lang="ru-RU" i="1" dirty="0" err="1" smtClean="0"/>
              <a:t>спектрі</a:t>
            </a:r>
            <a:r>
              <a:rPr lang="ru-RU" i="1" dirty="0" smtClean="0"/>
              <a:t> </a:t>
            </a:r>
            <a:r>
              <a:rPr lang="ru-RU" i="1" dirty="0" err="1" smtClean="0"/>
              <a:t>сонячного</a:t>
            </a:r>
            <a:r>
              <a:rPr lang="ru-RU" i="1" dirty="0" smtClean="0"/>
              <a:t> </a:t>
            </a:r>
            <a:r>
              <a:rPr lang="ru-RU" i="1" dirty="0" err="1" smtClean="0"/>
              <a:t>випромінювання</a:t>
            </a:r>
            <a:r>
              <a:rPr lang="ru-RU" i="1" dirty="0" smtClean="0"/>
              <a:t>, яке </a:t>
            </a:r>
            <a:r>
              <a:rPr lang="ru-RU" i="1" dirty="0" err="1" smtClean="0"/>
              <a:t>пройшло</a:t>
            </a:r>
            <a:r>
              <a:rPr lang="ru-RU" i="1" dirty="0" smtClean="0"/>
              <a:t> </a:t>
            </a:r>
            <a:r>
              <a:rPr lang="ru-RU" i="1" dirty="0" err="1" smtClean="0"/>
              <a:t>крізь</a:t>
            </a:r>
            <a:r>
              <a:rPr lang="ru-RU" i="1" dirty="0" smtClean="0"/>
              <a:t> атмосферу.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err="1" smtClean="0"/>
              <a:t>Висота</a:t>
            </a:r>
            <a:r>
              <a:rPr lang="ru-RU" i="1" dirty="0" smtClean="0"/>
              <a:t> </a:t>
            </a:r>
            <a:r>
              <a:rPr lang="ru-RU" i="1" dirty="0" err="1" smtClean="0"/>
              <a:t>однорідної</a:t>
            </a:r>
            <a:r>
              <a:rPr lang="ru-RU" i="1" dirty="0" smtClean="0"/>
              <a:t> </a:t>
            </a:r>
            <a:r>
              <a:rPr lang="ru-RU" i="1" dirty="0" err="1" smtClean="0"/>
              <a:t>атмосфери</a:t>
            </a:r>
            <a:r>
              <a:rPr lang="ru-RU" i="1" dirty="0" smtClean="0"/>
              <a:t> </a:t>
            </a:r>
            <a:r>
              <a:rPr lang="ru-RU" b="1" i="1" dirty="0" smtClean="0"/>
              <a:t>Н</a:t>
            </a:r>
            <a:r>
              <a:rPr lang="ru-RU" i="1" dirty="0" smtClean="0"/>
              <a:t> </a:t>
            </a:r>
            <a:r>
              <a:rPr lang="ru-RU" i="1" dirty="0" err="1" smtClean="0"/>
              <a:t>має</a:t>
            </a:r>
            <a:r>
              <a:rPr lang="ru-RU" i="1" dirty="0" smtClean="0"/>
              <a:t> бути такою, </a:t>
            </a:r>
            <a:r>
              <a:rPr lang="ru-RU" i="1" dirty="0" err="1" smtClean="0"/>
              <a:t>щоб</a:t>
            </a:r>
            <a:r>
              <a:rPr lang="ru-RU" i="1" dirty="0" smtClean="0"/>
              <a:t> вага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одиничного</a:t>
            </a:r>
            <a:r>
              <a:rPr lang="ru-RU" i="1" dirty="0" smtClean="0"/>
              <a:t> </a:t>
            </a:r>
            <a:r>
              <a:rPr lang="ru-RU" i="1" dirty="0" err="1" smtClean="0"/>
              <a:t>стовпа</a:t>
            </a:r>
            <a:r>
              <a:rPr lang="ru-RU" i="1" dirty="0" smtClean="0"/>
              <a:t> </a:t>
            </a:r>
            <a:r>
              <a:rPr lang="ru-RU" i="1" dirty="0" err="1" smtClean="0"/>
              <a:t>дорівнювала</a:t>
            </a:r>
            <a:r>
              <a:rPr lang="ru-RU" i="1" dirty="0" smtClean="0"/>
              <a:t> атмосферному </a:t>
            </a:r>
            <a:r>
              <a:rPr lang="ru-RU" i="1" dirty="0" err="1" smtClean="0"/>
              <a:t>тиску</a:t>
            </a:r>
            <a:r>
              <a:rPr lang="ru-RU" i="1" dirty="0" smtClean="0"/>
              <a:t> </a:t>
            </a:r>
            <a:r>
              <a:rPr lang="ru-RU" i="1" dirty="0" err="1" smtClean="0"/>
              <a:t>біля</a:t>
            </a:r>
            <a:r>
              <a:rPr lang="ru-RU" i="1" dirty="0" smtClean="0"/>
              <a:t> </a:t>
            </a:r>
            <a:r>
              <a:rPr lang="ru-RU" i="1" dirty="0" err="1" smtClean="0"/>
              <a:t>поверхні</a:t>
            </a:r>
            <a:r>
              <a:rPr lang="ru-RU" i="1" dirty="0" smtClean="0"/>
              <a:t>, </a:t>
            </a:r>
            <a:r>
              <a:rPr lang="ru-RU" i="1" dirty="0" err="1" smtClean="0"/>
              <a:t>тобто</a:t>
            </a: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err="1" smtClean="0"/>
              <a:t>Підставляючи</a:t>
            </a:r>
            <a:r>
              <a:rPr lang="ru-RU" i="1" dirty="0" smtClean="0"/>
              <a:t> </a:t>
            </a:r>
            <a:r>
              <a:rPr lang="ru-RU" i="1" dirty="0" err="1" smtClean="0"/>
              <a:t>сюди</a:t>
            </a:r>
            <a:r>
              <a:rPr lang="ru-RU" i="1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err="1" smtClean="0"/>
              <a:t>знайдемо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Н=8 км.</a:t>
            </a:r>
            <a:endParaRPr lang="ru-RU" dirty="0"/>
          </a:p>
        </p:txBody>
      </p:sp>
      <p:pic>
        <p:nvPicPr>
          <p:cNvPr id="4" name="Рисунок 3" descr="http://2.bp.blogspot.com/-DFNYSfylGtY/TfjcFu6iKtI/AAAAAAAAAIk/yqRgCnFfHGw/s1600/3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714488"/>
            <a:ext cx="171451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3.bp.blogspot.com/-TUWPnG8A5cQ/TfjcQ5Rhm7I/AAAAAAAAAIo/Am7Y2XCB9LI/s1600/35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786058"/>
            <a:ext cx="171451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3.bp.blogspot.com/-NicLyyhZ0hA/TfjcYO787NI/AAAAAAAAAIs/q5Br5kqmYds/s1600/36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3714752"/>
            <a:ext cx="171451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602363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Довжина</a:t>
            </a:r>
            <a:r>
              <a:rPr lang="ru-RU" i="1" dirty="0" smtClean="0"/>
              <a:t> </a:t>
            </a:r>
            <a:r>
              <a:rPr lang="ru-RU" i="1" dirty="0" err="1" smtClean="0"/>
              <a:t>променя</a:t>
            </a:r>
            <a:r>
              <a:rPr lang="ru-RU" i="1" dirty="0" smtClean="0"/>
              <a:t> </a:t>
            </a:r>
            <a:r>
              <a:rPr lang="ru-RU" i="1" dirty="0" err="1" smtClean="0"/>
              <a:t>світла</a:t>
            </a:r>
            <a:r>
              <a:rPr lang="ru-RU" i="1" dirty="0" smtClean="0"/>
              <a:t> </a:t>
            </a:r>
            <a:r>
              <a:rPr lang="ru-RU" i="1" dirty="0" err="1" smtClean="0"/>
              <a:t>знаходиться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відповідного</a:t>
            </a:r>
            <a:r>
              <a:rPr lang="ru-RU" i="1" dirty="0" smtClean="0"/>
              <a:t> </a:t>
            </a:r>
            <a:r>
              <a:rPr lang="ru-RU" i="1" dirty="0" err="1" smtClean="0"/>
              <a:t>трикутника</a:t>
            </a:r>
            <a:r>
              <a:rPr lang="ru-RU" i="1" dirty="0" smtClean="0"/>
              <a:t> за теоремою </a:t>
            </a:r>
            <a:r>
              <a:rPr lang="ru-RU" i="1" dirty="0" err="1" smtClean="0"/>
              <a:t>Піфагора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:</a:t>
            </a: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	</a:t>
            </a:r>
          </a:p>
          <a:p>
            <a:pPr>
              <a:buNone/>
            </a:pPr>
            <a:r>
              <a:rPr lang="ru-RU" i="1" dirty="0" smtClean="0"/>
              <a:t>	Тут ми </a:t>
            </a:r>
            <a:r>
              <a:rPr lang="ru-RU" i="1" dirty="0" err="1" smtClean="0"/>
              <a:t>знехтували</a:t>
            </a:r>
            <a:r>
              <a:rPr lang="ru-RU" i="1" dirty="0" smtClean="0"/>
              <a:t> </a:t>
            </a:r>
            <a:r>
              <a:rPr lang="ru-RU" i="1" dirty="0" err="1" smtClean="0"/>
              <a:t>відносно</a:t>
            </a:r>
            <a:r>
              <a:rPr lang="ru-RU" i="1" dirty="0" smtClean="0"/>
              <a:t> </a:t>
            </a:r>
            <a:r>
              <a:rPr lang="ru-RU" i="1" dirty="0" err="1" smtClean="0"/>
              <a:t>дуже</a:t>
            </a:r>
            <a:r>
              <a:rPr lang="ru-RU" i="1" dirty="0" smtClean="0"/>
              <a:t> </a:t>
            </a:r>
            <a:r>
              <a:rPr lang="ru-RU" i="1" dirty="0" smtClean="0"/>
              <a:t>малою величиною </a:t>
            </a:r>
            <a:r>
              <a:rPr lang="ru-RU" i="1" dirty="0" smtClean="0"/>
              <a:t>Н</a:t>
            </a:r>
            <a:r>
              <a:rPr lang="ru-RU" i="1" baseline="30000" dirty="0" smtClean="0"/>
              <a:t>2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4.bp.blogspot.com/-ZEsHdLSPG0o/TfjchvQKXCI/AAAAAAAAAIw/5GX30riviEE/s1600/3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785926"/>
            <a:ext cx="707711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60950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світло</a:t>
            </a:r>
            <a:r>
              <a:rPr lang="ru-RU" i="1" dirty="0" smtClean="0"/>
              <a:t> проходить </a:t>
            </a:r>
            <a:r>
              <a:rPr lang="ru-RU" i="1" dirty="0" err="1" smtClean="0"/>
              <a:t>достатньо</a:t>
            </a:r>
            <a:r>
              <a:rPr lang="ru-RU" i="1" dirty="0" smtClean="0"/>
              <a:t> малу </a:t>
            </a:r>
            <a:r>
              <a:rPr lang="ru-RU" i="1" dirty="0" err="1" smtClean="0"/>
              <a:t>відстань</a:t>
            </a:r>
            <a:r>
              <a:rPr lang="ru-RU" i="1" dirty="0" smtClean="0"/>
              <a:t> </a:t>
            </a:r>
            <a:r>
              <a:rPr lang="en-US" i="1" dirty="0" err="1" smtClean="0"/>
              <a:t>ds</a:t>
            </a:r>
            <a:r>
              <a:rPr lang="ru-RU" i="1" dirty="0" smtClean="0"/>
              <a:t>, то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інтенсивність</a:t>
            </a:r>
            <a:r>
              <a:rPr lang="ru-RU" i="1" dirty="0" smtClean="0"/>
              <a:t> </a:t>
            </a:r>
            <a:r>
              <a:rPr lang="en-US" i="1" dirty="0" smtClean="0"/>
              <a:t>I</a:t>
            </a:r>
            <a:r>
              <a:rPr lang="ru-RU" i="1" dirty="0" smtClean="0"/>
              <a:t> </a:t>
            </a:r>
            <a:r>
              <a:rPr lang="ru-RU" i="1" dirty="0" err="1" smtClean="0"/>
              <a:t>зменшиться</a:t>
            </a:r>
            <a:r>
              <a:rPr lang="ru-RU" i="1" dirty="0" smtClean="0"/>
              <a:t> на малу величину </a:t>
            </a:r>
            <a:r>
              <a:rPr lang="en-US" i="1" dirty="0" err="1" smtClean="0"/>
              <a:t>dI</a:t>
            </a:r>
            <a:r>
              <a:rPr lang="ru-RU" i="1" dirty="0" smtClean="0"/>
              <a:t>, </a:t>
            </a:r>
            <a:r>
              <a:rPr lang="ru-RU" i="1" dirty="0" err="1" smtClean="0"/>
              <a:t>пропорційну</a:t>
            </a:r>
            <a:r>
              <a:rPr lang="ru-RU" i="1" dirty="0" smtClean="0"/>
              <a:t> </a:t>
            </a:r>
            <a:r>
              <a:rPr lang="ru-RU" i="1" dirty="0" err="1" smtClean="0"/>
              <a:t>пройденій</a:t>
            </a:r>
            <a:r>
              <a:rPr lang="ru-RU" i="1" dirty="0" smtClean="0"/>
              <a:t> </a:t>
            </a:r>
            <a:r>
              <a:rPr lang="ru-RU" i="1" dirty="0" err="1" smtClean="0"/>
              <a:t>відстані</a:t>
            </a:r>
            <a:r>
              <a:rPr lang="ru-RU" i="1" dirty="0" smtClean="0"/>
              <a:t>, </a:t>
            </a:r>
            <a:r>
              <a:rPr lang="ru-RU" i="1" dirty="0" err="1" smtClean="0"/>
              <a:t>тобто</a:t>
            </a: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звідки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 smtClean="0"/>
          </a:p>
          <a:p>
            <a:pPr>
              <a:buNone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Інтегруючи</a:t>
            </a:r>
            <a:r>
              <a:rPr lang="ru-RU" i="1" dirty="0" smtClean="0"/>
              <a:t>, а </a:t>
            </a:r>
            <a:r>
              <a:rPr lang="ru-RU" i="1" dirty="0" err="1" smtClean="0"/>
              <a:t>потім</a:t>
            </a:r>
            <a:r>
              <a:rPr lang="ru-RU" i="1" dirty="0" smtClean="0"/>
              <a:t> </a:t>
            </a:r>
            <a:r>
              <a:rPr lang="ru-RU" i="1" dirty="0" err="1" smtClean="0"/>
              <a:t>потенціюючи</a:t>
            </a:r>
            <a:r>
              <a:rPr lang="ru-RU" i="1" dirty="0" smtClean="0"/>
              <a:t> </a:t>
            </a:r>
            <a:r>
              <a:rPr lang="ru-RU" i="1" dirty="0" err="1" smtClean="0"/>
              <a:t>останній</a:t>
            </a:r>
            <a:r>
              <a:rPr lang="ru-RU" i="1" dirty="0" smtClean="0"/>
              <a:t> </a:t>
            </a:r>
            <a:r>
              <a:rPr lang="ru-RU" i="1" dirty="0" err="1" smtClean="0"/>
              <a:t>вираз</a:t>
            </a:r>
            <a:r>
              <a:rPr lang="ru-RU" i="1" dirty="0" smtClean="0"/>
              <a:t>, </a:t>
            </a:r>
            <a:r>
              <a:rPr lang="ru-RU" i="1" dirty="0" err="1" smtClean="0"/>
              <a:t>матимемо</a:t>
            </a:r>
            <a:r>
              <a:rPr lang="ru-RU" i="1" dirty="0" smtClean="0"/>
              <a:t>:</a:t>
            </a:r>
            <a:br>
              <a:rPr lang="ru-RU" i="1" dirty="0" smtClean="0"/>
            </a:b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Зауважимо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отримана</a:t>
            </a:r>
            <a:r>
              <a:rPr lang="ru-RU" i="1" dirty="0" smtClean="0"/>
              <a:t> формула </a:t>
            </a:r>
            <a:r>
              <a:rPr lang="ru-RU" i="1" dirty="0" err="1" smtClean="0"/>
              <a:t>має</a:t>
            </a:r>
            <a:r>
              <a:rPr lang="ru-RU" i="1" dirty="0" smtClean="0"/>
              <a:t> </a:t>
            </a:r>
            <a:r>
              <a:rPr lang="ru-RU" i="1" dirty="0" err="1" smtClean="0"/>
              <a:t>назву</a:t>
            </a:r>
            <a:r>
              <a:rPr lang="ru-RU" i="1" dirty="0" smtClean="0"/>
              <a:t> закону </a:t>
            </a:r>
            <a:r>
              <a:rPr lang="ru-RU" i="1" dirty="0" err="1" smtClean="0"/>
              <a:t>Бугера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4.bp.blogspot.com/-78H6TlFHRyc/TfjcsA-5PYI/AAAAAAAAAI0/HbfxP_HVXHI/s1600/3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000240"/>
            <a:ext cx="1500198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4.bp.blogspot.com/-d7YEoVAhf1U/Tfjlk6PYoVI/AAAAAAAAAKI/Mgv6EHmMmzU/s1600/3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571744"/>
            <a:ext cx="150019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3.bp.blogspot.com/-uABKWj3lfRU/Tfjfj85Ov8I/AAAAAAAAAI8/PrBtXybNr04/s1600/40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4357694"/>
            <a:ext cx="1943111" cy="54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Тепер</a:t>
            </a:r>
            <a:r>
              <a:rPr lang="ru-RU" i="1" dirty="0" smtClean="0"/>
              <a:t>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записати</a:t>
            </a:r>
            <a:r>
              <a:rPr lang="ru-RU" i="1" dirty="0" smtClean="0"/>
              <a:t> </a:t>
            </a:r>
            <a:r>
              <a:rPr lang="ru-RU" i="1" dirty="0" err="1" smtClean="0"/>
              <a:t>вираз</a:t>
            </a:r>
            <a:r>
              <a:rPr lang="ru-RU" i="1" dirty="0" smtClean="0"/>
              <a:t> для спектрального скла­ду </a:t>
            </a:r>
            <a:r>
              <a:rPr lang="ru-RU" i="1" dirty="0" err="1" smtClean="0"/>
              <a:t>сонячного</a:t>
            </a:r>
            <a:r>
              <a:rPr lang="ru-RU" i="1" dirty="0" smtClean="0"/>
              <a:t> </a:t>
            </a:r>
            <a:r>
              <a:rPr lang="ru-RU" i="1" dirty="0" err="1" smtClean="0"/>
              <a:t>випромінювання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пройшло</a:t>
            </a:r>
            <a:r>
              <a:rPr lang="ru-RU" i="1" dirty="0" smtClean="0"/>
              <a:t> </a:t>
            </a:r>
            <a:r>
              <a:rPr lang="ru-RU" i="1" dirty="0" err="1" smtClean="0"/>
              <a:t>крізь</a:t>
            </a:r>
            <a:r>
              <a:rPr lang="ru-RU" i="1" dirty="0" smtClean="0"/>
              <a:t> </a:t>
            </a:r>
            <a:r>
              <a:rPr lang="ru-RU" i="1" dirty="0" err="1" smtClean="0"/>
              <a:t>земну</a:t>
            </a:r>
            <a:r>
              <a:rPr lang="ru-RU" i="1" dirty="0" smtClean="0"/>
              <a:t> атмосферу: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4.bp.blogspot.com/-5FN6rbryqU0/TfjfwiYcSaI/AAAAAAAAAJA/-_EbySdNwB4/s1600/4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00240"/>
            <a:ext cx="802486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786842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Лишилося</a:t>
            </a:r>
            <a:r>
              <a:rPr lang="ru-RU" i="1" dirty="0" smtClean="0"/>
              <a:t> </a:t>
            </a:r>
            <a:r>
              <a:rPr lang="ru-RU" i="1" dirty="0" err="1" smtClean="0"/>
              <a:t>знайти</a:t>
            </a:r>
            <a:r>
              <a:rPr lang="ru-RU" i="1" dirty="0" smtClean="0"/>
              <a:t>, за </a:t>
            </a:r>
            <a:r>
              <a:rPr lang="ru-RU" i="1" dirty="0" err="1" smtClean="0"/>
              <a:t>якого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довжини</a:t>
            </a:r>
            <a:r>
              <a:rPr lang="ru-RU" i="1" dirty="0" smtClean="0"/>
              <a:t> </a:t>
            </a:r>
            <a:r>
              <a:rPr lang="ru-RU" i="1" dirty="0" err="1" smtClean="0"/>
              <a:t>хвилі</a:t>
            </a:r>
            <a:r>
              <a:rPr lang="ru-RU" i="1" smtClean="0"/>
              <a:t> </a:t>
            </a:r>
            <a:r>
              <a:rPr lang="ru-RU" i="1" smtClean="0"/>
              <a:t>функція</a:t>
            </a:r>
            <a:r>
              <a:rPr lang="ru-RU" i="1" dirty="0" smtClean="0"/>
              <a:t> </a:t>
            </a:r>
            <a:r>
              <a:rPr lang="ru-RU" i="1" dirty="0" smtClean="0"/>
              <a:t>І(</a:t>
            </a:r>
            <a:r>
              <a:rPr lang="ru-RU" i="1" dirty="0" err="1" smtClean="0"/>
              <a:t>λ</a:t>
            </a:r>
            <a:r>
              <a:rPr lang="ru-RU" i="1" dirty="0" smtClean="0"/>
              <a:t>) </a:t>
            </a:r>
            <a:r>
              <a:rPr lang="ru-RU" i="1" dirty="0" err="1" smtClean="0"/>
              <a:t>маємаксимум</a:t>
            </a:r>
            <a:r>
              <a:rPr lang="ru-RU" i="1" dirty="0" smtClean="0"/>
              <a:t>.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підійти</a:t>
            </a:r>
            <a:r>
              <a:rPr lang="ru-RU" i="1" dirty="0" smtClean="0"/>
              <a:t> формально, то для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слід</a:t>
            </a:r>
            <a:r>
              <a:rPr lang="ru-RU" i="1" dirty="0" smtClean="0"/>
              <a:t> </a:t>
            </a:r>
            <a:r>
              <a:rPr lang="ru-RU" i="1" dirty="0" err="1" smtClean="0"/>
              <a:t>знайти</a:t>
            </a:r>
            <a:r>
              <a:rPr lang="ru-RU" i="1" dirty="0" smtClean="0"/>
              <a:t> </a:t>
            </a:r>
            <a:r>
              <a:rPr lang="ru-RU" i="1" dirty="0" err="1" smtClean="0"/>
              <a:t>похідну</a:t>
            </a:r>
            <a:r>
              <a:rPr lang="ru-RU" i="1" dirty="0" smtClean="0"/>
              <a:t> </a:t>
            </a:r>
            <a:r>
              <a:rPr lang="ru-RU" i="1" dirty="0" err="1" smtClean="0"/>
              <a:t>функції</a:t>
            </a:r>
            <a:r>
              <a:rPr lang="ru-RU" i="1" dirty="0" smtClean="0"/>
              <a:t> та </a:t>
            </a:r>
            <a:r>
              <a:rPr lang="ru-RU" i="1" dirty="0" err="1" smtClean="0"/>
              <a:t>дорівняти</a:t>
            </a:r>
            <a:r>
              <a:rPr lang="ru-RU" i="1" dirty="0" smtClean="0"/>
              <a:t> </a:t>
            </a:r>
            <a:r>
              <a:rPr lang="ru-RU" i="1" dirty="0" err="1" smtClean="0"/>
              <a:t>її</a:t>
            </a:r>
            <a:r>
              <a:rPr lang="ru-RU" i="1" dirty="0" smtClean="0"/>
              <a:t> нулю. Але </a:t>
            </a:r>
            <a:r>
              <a:rPr lang="ru-RU" i="1" dirty="0" err="1" smtClean="0"/>
              <a:t>розв'язати</a:t>
            </a:r>
            <a:r>
              <a:rPr lang="ru-RU" i="1" dirty="0" smtClean="0"/>
              <a:t> </a:t>
            </a:r>
            <a:r>
              <a:rPr lang="ru-RU" i="1" dirty="0" err="1" smtClean="0"/>
              <a:t>одержане</a:t>
            </a:r>
            <a:r>
              <a:rPr lang="ru-RU" i="1" dirty="0" smtClean="0"/>
              <a:t> таким чином </a:t>
            </a:r>
            <a:r>
              <a:rPr lang="ru-RU" i="1" dirty="0" err="1" smtClean="0"/>
              <a:t>рівняння</a:t>
            </a:r>
            <a:r>
              <a:rPr lang="ru-RU" i="1" dirty="0" smtClean="0"/>
              <a:t>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лише</a:t>
            </a:r>
            <a:r>
              <a:rPr lang="ru-RU" i="1" dirty="0" smtClean="0"/>
              <a:t> </a:t>
            </a:r>
            <a:r>
              <a:rPr lang="ru-RU" i="1" dirty="0" err="1" smtClean="0"/>
              <a:t>якимось</a:t>
            </a:r>
            <a:r>
              <a:rPr lang="ru-RU" i="1" dirty="0" smtClean="0"/>
              <a:t> </a:t>
            </a:r>
            <a:r>
              <a:rPr lang="ru-RU" i="1" dirty="0" err="1" smtClean="0"/>
              <a:t>числовим</a:t>
            </a:r>
            <a:r>
              <a:rPr lang="ru-RU" i="1" dirty="0" smtClean="0"/>
              <a:t> методом. Тому </a:t>
            </a:r>
            <a:r>
              <a:rPr lang="ru-RU" i="1" dirty="0" err="1" smtClean="0"/>
              <a:t>простіше</a:t>
            </a:r>
            <a:r>
              <a:rPr lang="ru-RU" i="1" dirty="0" smtClean="0"/>
              <a:t> </a:t>
            </a:r>
            <a:r>
              <a:rPr lang="ru-RU" i="1" dirty="0" err="1" smtClean="0"/>
              <a:t>обчислити</a:t>
            </a:r>
            <a:r>
              <a:rPr lang="ru-RU" i="1" dirty="0" smtClean="0"/>
              <a:t> </a:t>
            </a:r>
            <a:r>
              <a:rPr lang="ru-RU" i="1" dirty="0" err="1" smtClean="0"/>
              <a:t>таблицю</a:t>
            </a:r>
            <a:r>
              <a:rPr lang="ru-RU" i="1" dirty="0" smtClean="0"/>
              <a:t> </a:t>
            </a:r>
            <a:r>
              <a:rPr lang="ru-RU" i="1" dirty="0" err="1" smtClean="0"/>
              <a:t>значень</a:t>
            </a:r>
            <a:r>
              <a:rPr lang="ru-RU" i="1" dirty="0" smtClean="0"/>
              <a:t> </a:t>
            </a:r>
            <a:r>
              <a:rPr lang="ru-RU" i="1" dirty="0" err="1" smtClean="0"/>
              <a:t>функції</a:t>
            </a:r>
            <a:r>
              <a:rPr lang="ru-RU" i="1" dirty="0" smtClean="0"/>
              <a:t> І(</a:t>
            </a:r>
            <a:r>
              <a:rPr lang="ru-RU" i="1" dirty="0" err="1" smtClean="0"/>
              <a:t>λ</a:t>
            </a:r>
            <a:r>
              <a:rPr lang="ru-RU" i="1" dirty="0" smtClean="0"/>
              <a:t>). </a:t>
            </a:r>
            <a:r>
              <a:rPr lang="ru-RU" i="1" dirty="0" err="1" smtClean="0"/>
              <a:t>Почати</a:t>
            </a:r>
            <a:r>
              <a:rPr lang="ru-RU" i="1" dirty="0" smtClean="0"/>
              <a:t> </a:t>
            </a:r>
            <a:r>
              <a:rPr lang="ru-RU" i="1" dirty="0" err="1" smtClean="0"/>
              <a:t>обчислення</a:t>
            </a:r>
            <a:r>
              <a:rPr lang="ru-RU" i="1" dirty="0" smtClean="0"/>
              <a:t>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зі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λ=0,6 </a:t>
            </a:r>
            <a:r>
              <a:rPr lang="ru-RU" i="1" dirty="0" smtClean="0"/>
              <a:t>мкм, </a:t>
            </a:r>
            <a:r>
              <a:rPr lang="ru-RU" i="1" dirty="0" err="1" smtClean="0"/>
              <a:t>бо</a:t>
            </a:r>
            <a:r>
              <a:rPr lang="ru-RU" i="1" dirty="0" smtClean="0"/>
              <a:t> </a:t>
            </a:r>
            <a:r>
              <a:rPr lang="ru-RU" i="1" dirty="0" err="1" smtClean="0"/>
              <a:t>відшукуваний</a:t>
            </a:r>
            <a:r>
              <a:rPr lang="ru-RU" i="1" dirty="0" smtClean="0"/>
              <a:t> максимум </a:t>
            </a:r>
            <a:r>
              <a:rPr lang="ru-RU" i="1" dirty="0" err="1" smtClean="0"/>
              <a:t>лежить</a:t>
            </a:r>
            <a:r>
              <a:rPr lang="ru-RU" i="1" dirty="0" smtClean="0"/>
              <a:t> </a:t>
            </a:r>
            <a:r>
              <a:rPr lang="ru-RU" i="1" dirty="0" err="1" smtClean="0"/>
              <a:t>принаймні</a:t>
            </a:r>
            <a:r>
              <a:rPr lang="ru-RU" i="1" dirty="0" smtClean="0"/>
              <a:t> в </a:t>
            </a:r>
            <a:r>
              <a:rPr lang="ru-RU" i="1" dirty="0" err="1" smtClean="0"/>
              <a:t>червоній</a:t>
            </a:r>
            <a:r>
              <a:rPr lang="ru-RU" i="1" dirty="0" smtClean="0"/>
              <a:t> </a:t>
            </a:r>
            <a:r>
              <a:rPr lang="ru-RU" i="1" dirty="0" err="1" smtClean="0"/>
              <a:t>частині</a:t>
            </a:r>
            <a:r>
              <a:rPr lang="ru-RU" i="1" dirty="0" smtClean="0"/>
              <a:t> спектра, та </a:t>
            </a:r>
            <a:r>
              <a:rPr lang="ru-RU" i="1" dirty="0" err="1" smtClean="0"/>
              <a:t>обчислювати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функції</a:t>
            </a:r>
            <a:r>
              <a:rPr lang="ru-RU" i="1" dirty="0" smtClean="0"/>
              <a:t>, </a:t>
            </a:r>
            <a:r>
              <a:rPr lang="ru-RU" i="1" dirty="0" err="1" smtClean="0"/>
              <a:t>збільшуючи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довжини</a:t>
            </a:r>
            <a:r>
              <a:rPr lang="ru-RU" i="1" dirty="0" smtClean="0"/>
              <a:t> </a:t>
            </a:r>
            <a:r>
              <a:rPr lang="ru-RU" i="1" dirty="0" err="1" smtClean="0"/>
              <a:t>хвилі</a:t>
            </a:r>
            <a:r>
              <a:rPr lang="ru-RU" i="1" dirty="0" smtClean="0"/>
              <a:t> кожного разу на 0,1 мкм </a:t>
            </a:r>
            <a:r>
              <a:rPr lang="ru-RU" i="1" dirty="0" err="1" smtClean="0"/>
              <a:t>доти</a:t>
            </a:r>
            <a:r>
              <a:rPr lang="ru-RU" i="1" dirty="0" smtClean="0"/>
              <a:t>, доки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функції</a:t>
            </a:r>
            <a:r>
              <a:rPr lang="ru-RU" i="1" dirty="0" smtClean="0"/>
              <a:t> не </a:t>
            </a:r>
            <a:r>
              <a:rPr lang="ru-RU" i="1" dirty="0" err="1" smtClean="0"/>
              <a:t>почнуть</a:t>
            </a:r>
            <a:r>
              <a:rPr lang="ru-RU" i="1" dirty="0" smtClean="0"/>
              <a:t> </a:t>
            </a:r>
            <a:r>
              <a:rPr lang="ru-RU" i="1" dirty="0" err="1" smtClean="0"/>
              <a:t>зменшуватися</a:t>
            </a:r>
            <a:r>
              <a:rPr lang="ru-RU" i="1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5880756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	Температура </a:t>
            </a:r>
            <a:r>
              <a:rPr lang="ru-RU" i="1" dirty="0" err="1" smtClean="0"/>
              <a:t>сонячної</a:t>
            </a:r>
            <a:r>
              <a:rPr lang="ru-RU" i="1" dirty="0" smtClean="0"/>
              <a:t> </a:t>
            </a:r>
            <a:r>
              <a:rPr lang="ru-RU" i="1" dirty="0" err="1" smtClean="0"/>
              <a:t>фотосфери</a:t>
            </a:r>
            <a:r>
              <a:rPr lang="ru-RU" i="1" dirty="0" smtClean="0"/>
              <a:t>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 5800 К, а </a:t>
            </a:r>
            <a:r>
              <a:rPr lang="ru-RU" i="1" dirty="0" err="1" smtClean="0"/>
              <a:t>коефіцієнт</a:t>
            </a:r>
            <a:r>
              <a:rPr lang="ru-RU" i="1" dirty="0" smtClean="0"/>
              <a:t> </a:t>
            </a:r>
            <a:r>
              <a:rPr lang="ru-RU" i="1" dirty="0" err="1" smtClean="0"/>
              <a:t>а</a:t>
            </a:r>
            <a:r>
              <a:rPr lang="ru-RU" i="1" dirty="0" smtClean="0"/>
              <a:t> (</a:t>
            </a:r>
            <a:r>
              <a:rPr lang="ru-RU" i="1" dirty="0" err="1" smtClean="0"/>
              <a:t>коефіцієнт</a:t>
            </a:r>
            <a:r>
              <a:rPr lang="ru-RU" i="1" dirty="0" smtClean="0"/>
              <a:t> </a:t>
            </a:r>
            <a:r>
              <a:rPr lang="ru-RU" i="1" dirty="0" err="1" smtClean="0"/>
              <a:t>ослаблення</a:t>
            </a:r>
            <a:r>
              <a:rPr lang="ru-RU" i="1" dirty="0" smtClean="0"/>
              <a:t>,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екстинкції</a:t>
            </a:r>
            <a:r>
              <a:rPr lang="ru-RU" i="1" dirty="0" smtClean="0"/>
              <a:t>)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прийняти</a:t>
            </a:r>
            <a:r>
              <a:rPr lang="ru-RU" i="1" dirty="0" smtClean="0"/>
              <a:t>, як </a:t>
            </a:r>
            <a:r>
              <a:rPr lang="ru-RU" i="1" dirty="0" err="1" smtClean="0"/>
              <a:t>показують</a:t>
            </a:r>
            <a:r>
              <a:rPr lang="ru-RU" i="1" dirty="0" smtClean="0"/>
              <a:t> </a:t>
            </a:r>
            <a:r>
              <a:rPr lang="ru-RU" i="1" dirty="0" err="1" smtClean="0"/>
              <a:t>астрономічні</a:t>
            </a:r>
            <a:r>
              <a:rPr lang="ru-RU" i="1" dirty="0" smtClean="0"/>
              <a:t> </a:t>
            </a:r>
            <a:r>
              <a:rPr lang="ru-RU" i="1" dirty="0" err="1" smtClean="0"/>
              <a:t>спостереження</a:t>
            </a:r>
            <a:r>
              <a:rPr lang="ru-RU" i="1" dirty="0" smtClean="0"/>
              <a:t>, </a:t>
            </a:r>
            <a:r>
              <a:rPr lang="ru-RU" i="1" dirty="0" err="1" smtClean="0"/>
              <a:t>рівним</a:t>
            </a:r>
            <a:r>
              <a:rPr lang="ru-RU" i="1" dirty="0" smtClean="0"/>
              <a:t> 0,1 для </a:t>
            </a:r>
            <a:r>
              <a:rPr lang="ru-RU" i="1" dirty="0" err="1" smtClean="0"/>
              <a:t>довжини</a:t>
            </a:r>
            <a:r>
              <a:rPr lang="ru-RU" i="1" dirty="0" smtClean="0"/>
              <a:t> </a:t>
            </a:r>
            <a:r>
              <a:rPr lang="ru-RU" i="1" dirty="0" err="1" smtClean="0"/>
              <a:t>хвилі</a:t>
            </a:r>
            <a:r>
              <a:rPr lang="ru-RU" i="1" dirty="0" smtClean="0"/>
              <a:t> </a:t>
            </a:r>
            <a:r>
              <a:rPr lang="ru-RU" i="1" dirty="0" err="1" smtClean="0"/>
              <a:t>λ</a:t>
            </a:r>
            <a:r>
              <a:rPr lang="ru-RU" i="1" dirty="0" smtClean="0"/>
              <a:t>=0,6 мкм, а </a:t>
            </a:r>
            <a:r>
              <a:rPr lang="ru-RU" i="1" dirty="0" err="1" smtClean="0"/>
              <a:t>потім</a:t>
            </a:r>
            <a:r>
              <a:rPr lang="ru-RU" i="1" dirty="0" smtClean="0"/>
              <a:t> 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зменшується</a:t>
            </a:r>
            <a:r>
              <a:rPr lang="ru-RU" i="1" dirty="0" smtClean="0"/>
              <a:t> </a:t>
            </a:r>
            <a:r>
              <a:rPr lang="ru-RU" i="1" dirty="0" err="1" smtClean="0"/>
              <a:t>обернено</a:t>
            </a:r>
            <a:r>
              <a:rPr lang="ru-RU" i="1" dirty="0" smtClean="0"/>
              <a:t> </a:t>
            </a:r>
            <a:r>
              <a:rPr lang="ru-RU" i="1" dirty="0" err="1" smtClean="0"/>
              <a:t>пропорційно</a:t>
            </a:r>
            <a:r>
              <a:rPr lang="ru-RU" i="1" dirty="0" smtClean="0"/>
              <a:t> четвертому </a:t>
            </a:r>
            <a:r>
              <a:rPr lang="ru-RU" i="1" dirty="0" err="1" smtClean="0"/>
              <a:t>степеню</a:t>
            </a:r>
            <a:r>
              <a:rPr lang="ru-RU" i="1" dirty="0" smtClean="0"/>
              <a:t> </a:t>
            </a:r>
            <a:r>
              <a:rPr lang="ru-RU" i="1" dirty="0" err="1" smtClean="0"/>
              <a:t>довжини</a:t>
            </a:r>
            <a:r>
              <a:rPr lang="ru-RU" i="1" dirty="0" smtClean="0"/>
              <a:t> </a:t>
            </a:r>
            <a:r>
              <a:rPr lang="ru-RU" i="1" dirty="0" err="1" smtClean="0"/>
              <a:t>хвилі</a:t>
            </a:r>
            <a:r>
              <a:rPr lang="ru-RU" i="1" dirty="0" smtClean="0"/>
              <a:t> </a:t>
            </a:r>
            <a:r>
              <a:rPr lang="ru-RU" i="1" dirty="0" err="1" smtClean="0"/>
              <a:t>світла</a:t>
            </a:r>
            <a:r>
              <a:rPr lang="ru-RU" i="1" dirty="0" smtClean="0"/>
              <a:t>. Результатом </a:t>
            </a:r>
            <a:r>
              <a:rPr lang="ru-RU" i="1" dirty="0" err="1" smtClean="0"/>
              <a:t>обчислень</a:t>
            </a:r>
            <a:r>
              <a:rPr lang="ru-RU" i="1" dirty="0" smtClean="0"/>
              <a:t> буде </a:t>
            </a:r>
            <a:r>
              <a:rPr lang="ru-RU" i="1" dirty="0" err="1" smtClean="0"/>
              <a:t>така</a:t>
            </a:r>
            <a:r>
              <a:rPr lang="ru-RU" i="1" dirty="0" smtClean="0"/>
              <a:t> </a:t>
            </a:r>
            <a:r>
              <a:rPr lang="ru-RU" i="1" dirty="0" err="1" smtClean="0"/>
              <a:t>таблиця</a:t>
            </a:r>
            <a:r>
              <a:rPr lang="ru-RU" i="1" dirty="0" smtClean="0"/>
              <a:t> (у </a:t>
            </a:r>
            <a:r>
              <a:rPr lang="ru-RU" i="1" dirty="0" err="1" smtClean="0"/>
              <a:t>відносних</a:t>
            </a:r>
            <a:r>
              <a:rPr lang="ru-RU" i="1" dirty="0" smtClean="0"/>
              <a:t> </a:t>
            </a:r>
            <a:r>
              <a:rPr lang="ru-RU" i="1" dirty="0" err="1" smtClean="0"/>
              <a:t>одиницях</a:t>
            </a:r>
            <a:r>
              <a:rPr lang="ru-RU" i="1" dirty="0" smtClean="0"/>
              <a:t>, без </a:t>
            </a:r>
            <a:r>
              <a:rPr lang="ru-RU" i="1" dirty="0" err="1" smtClean="0"/>
              <a:t>урахування</a:t>
            </a:r>
            <a:r>
              <a:rPr lang="ru-RU" i="1" dirty="0" smtClean="0"/>
              <a:t> </a:t>
            </a:r>
            <a:r>
              <a:rPr lang="ru-RU" i="1" dirty="0" err="1" smtClean="0"/>
              <a:t>постійного</a:t>
            </a:r>
            <a:r>
              <a:rPr lang="ru-RU" i="1" dirty="0" smtClean="0"/>
              <a:t> </a:t>
            </a:r>
            <a:r>
              <a:rPr lang="ru-RU" i="1" dirty="0" err="1" smtClean="0"/>
              <a:t>множника</a:t>
            </a:r>
            <a:r>
              <a:rPr lang="ru-RU" i="1" dirty="0" smtClean="0"/>
              <a:t> 2</a:t>
            </a:r>
            <a:r>
              <a:rPr lang="en-US" i="1" dirty="0" err="1" smtClean="0"/>
              <a:t>hc</a:t>
            </a:r>
            <a:r>
              <a:rPr lang="ru-RU" i="1" baseline="30000" dirty="0" smtClean="0"/>
              <a:t>2</a:t>
            </a:r>
            <a:r>
              <a:rPr lang="ru-RU" i="1" dirty="0" smtClean="0"/>
              <a:t>):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1.bp.blogspot.com/-UkwX1ZXFldQ/TfjgAqrOXXI/AAAAAAAAAJE/S7RXVYITWyo/s400/4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643446"/>
            <a:ext cx="764386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E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Другая 1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120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Колір сонця під час сходу та заходу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</dc:title>
  <dc:creator>Богдан</dc:creator>
  <cp:lastModifiedBy>Admin</cp:lastModifiedBy>
  <cp:revision>14</cp:revision>
  <dcterms:created xsi:type="dcterms:W3CDTF">2014-04-08T19:01:00Z</dcterms:created>
  <dcterms:modified xsi:type="dcterms:W3CDTF">2014-04-09T15:52:56Z</dcterms:modified>
</cp:coreProperties>
</file>