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4" autoAdjust="0"/>
    <p:restoredTop sz="94660"/>
  </p:normalViewPr>
  <p:slideViewPr>
    <p:cSldViewPr>
      <p:cViewPr>
        <p:scale>
          <a:sx n="62" d="100"/>
          <a:sy n="62" d="100"/>
        </p:scale>
        <p:origin x="-138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II</a:t>
            </a:r>
            <a:r>
              <a:rPr lang="uk-UA" dirty="0" smtClean="0">
                <a:latin typeface="Adobe Fangsong Std R" pitchFamily="18" charset="-128"/>
                <a:ea typeface="Adobe Fangsong Std R" pitchFamily="18" charset="-128"/>
              </a:rPr>
              <a:t>  закон  Ньютона</a:t>
            </a:r>
            <a:endParaRPr lang="uk-UA" dirty="0"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Автор : </a:t>
            </a:r>
            <a:r>
              <a:rPr lang="uk-UA" dirty="0" err="1" smtClean="0"/>
              <a:t>Вольніцький</a:t>
            </a:r>
            <a:r>
              <a:rPr lang="uk-UA" dirty="0" smtClean="0"/>
              <a:t> Вадим, учень </a:t>
            </a:r>
            <a:r>
              <a:rPr lang="uk-UA" dirty="0" err="1" smtClean="0"/>
              <a:t>Новогуйвинської</a:t>
            </a:r>
            <a:r>
              <a:rPr lang="uk-UA" dirty="0" smtClean="0"/>
              <a:t> гімназії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00358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2852936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8000" dirty="0" smtClean="0"/>
              <a:t>Дякую за увагу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xmlns="" val="253670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Створення обладнання та умов для проведення досліду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Трикратне проведення досліду з різними масами та прискореннями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Аналіз отриманих результатів</a:t>
            </a:r>
          </a:p>
          <a:p>
            <a:pPr marL="457200" indent="-457200">
              <a:buFont typeface="+mj-lt"/>
              <a:buAutoNum type="arabicPeriod"/>
            </a:pPr>
            <a:r>
              <a:rPr lang="uk-UA" smtClean="0"/>
              <a:t>Висновки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досліду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1205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2411760"/>
            <a:ext cx="2232248" cy="2650795"/>
          </a:xfrm>
        </p:spPr>
        <p:txBody>
          <a:bodyPr/>
          <a:lstStyle/>
          <a:p>
            <a:r>
              <a:rPr lang="uk-UA" dirty="0" smtClean="0"/>
              <a:t>Динамометр </a:t>
            </a:r>
          </a:p>
          <a:p>
            <a:r>
              <a:rPr lang="uk-UA" dirty="0" smtClean="0"/>
              <a:t>Брусок</a:t>
            </a:r>
          </a:p>
          <a:p>
            <a:r>
              <a:rPr lang="uk-UA" dirty="0" smtClean="0"/>
              <a:t>Набір важків </a:t>
            </a:r>
          </a:p>
          <a:p>
            <a:r>
              <a:rPr lang="uk-UA" dirty="0" smtClean="0"/>
              <a:t>Дошка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Прилади</a:t>
            </a:r>
            <a:endParaRPr lang="uk-UA" dirty="0"/>
          </a:p>
        </p:txBody>
      </p:sp>
      <p:pic>
        <p:nvPicPr>
          <p:cNvPr id="1026" name="Picture 2" descr="C:\Users\Слава Україні!\Desktop\IMG_20140405_135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2664296" cy="199822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лава Україні!\Desktop\IMG_20140405_1359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7593" y="4104075"/>
            <a:ext cx="1890211" cy="2520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C:\Users\Слава Україні!\Desktop\IMG_20140405_1358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90" t="18962" r="6149" b="15017"/>
          <a:stretch/>
        </p:blipFill>
        <p:spPr bwMode="auto">
          <a:xfrm rot="16200000">
            <a:off x="5955655" y="3079953"/>
            <a:ext cx="2848299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31635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204864"/>
            <a:ext cx="7408333" cy="3450696"/>
          </a:xfrm>
        </p:spPr>
        <p:txBody>
          <a:bodyPr/>
          <a:lstStyle/>
          <a:p>
            <a:r>
              <a:rPr lang="uk-UA" dirty="0" smtClean="0"/>
              <a:t>Виміряємо </a:t>
            </a:r>
            <a:r>
              <a:rPr lang="uk-UA" dirty="0" smtClean="0"/>
              <a:t>масу </a:t>
            </a:r>
            <a:r>
              <a:rPr lang="uk-UA" dirty="0" smtClean="0"/>
              <a:t>бруска і важків</a:t>
            </a:r>
          </a:p>
          <a:p>
            <a:r>
              <a:rPr lang="en-US" dirty="0" smtClean="0"/>
              <a:t>m</a:t>
            </a:r>
            <a:r>
              <a:rPr lang="uk-UA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ru-RU" dirty="0" err="1" smtClean="0"/>
              <a:t>важк</a:t>
            </a:r>
            <a:r>
              <a:rPr lang="uk-UA" dirty="0" err="1" smtClean="0"/>
              <a:t>ів</a:t>
            </a:r>
            <a:r>
              <a:rPr lang="en-US" dirty="0" smtClean="0"/>
              <a:t>)</a:t>
            </a:r>
            <a:r>
              <a:rPr lang="uk-UA" dirty="0" smtClean="0"/>
              <a:t>=0,2 кг</a:t>
            </a:r>
            <a:endParaRPr lang="uk-UA" dirty="0" smtClean="0"/>
          </a:p>
          <a:p>
            <a:r>
              <a:rPr lang="en-US" dirty="0" smtClean="0"/>
              <a:t>m</a:t>
            </a:r>
            <a:r>
              <a:rPr lang="uk-UA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uk-UA" dirty="0" smtClean="0"/>
              <a:t>бруска</a:t>
            </a:r>
            <a:r>
              <a:rPr lang="en-US" dirty="0" smtClean="0"/>
              <a:t>)</a:t>
            </a:r>
            <a:r>
              <a:rPr lang="uk-UA" dirty="0" smtClean="0"/>
              <a:t>=0,1 кг</a:t>
            </a:r>
            <a:endParaRPr lang="uk-UA" dirty="0" smtClean="0"/>
          </a:p>
          <a:p>
            <a:r>
              <a:rPr lang="en-US" dirty="0" smtClean="0"/>
              <a:t>m</a:t>
            </a:r>
            <a:r>
              <a:rPr lang="uk-UA" dirty="0" smtClean="0"/>
              <a:t>3</a:t>
            </a:r>
            <a:r>
              <a:rPr lang="uk-UA" dirty="0" smtClean="0"/>
              <a:t>=</a:t>
            </a:r>
            <a:r>
              <a:rPr lang="en-US" dirty="0"/>
              <a:t> </a:t>
            </a:r>
            <a:r>
              <a:rPr lang="en-US" dirty="0" smtClean="0"/>
              <a:t>m</a:t>
            </a:r>
            <a:r>
              <a:rPr lang="uk-UA" dirty="0" smtClean="0"/>
              <a:t>1</a:t>
            </a:r>
            <a:r>
              <a:rPr lang="uk-UA" dirty="0" smtClean="0"/>
              <a:t>+</a:t>
            </a:r>
            <a:r>
              <a:rPr lang="en-US" dirty="0"/>
              <a:t> </a:t>
            </a:r>
            <a:r>
              <a:rPr lang="en-US" dirty="0" smtClean="0"/>
              <a:t>m</a:t>
            </a:r>
            <a:r>
              <a:rPr lang="uk-UA" dirty="0" smtClean="0"/>
              <a:t>2</a:t>
            </a:r>
            <a:r>
              <a:rPr lang="uk-UA" dirty="0" smtClean="0"/>
              <a:t>=</a:t>
            </a:r>
          </a:p>
          <a:p>
            <a:r>
              <a:rPr lang="uk-UA" dirty="0" smtClean="0"/>
              <a:t>=0,3 кг </a:t>
            </a:r>
            <a:r>
              <a:rPr lang="uk-UA" dirty="0" smtClean="0"/>
              <a:t>(сумарна</a:t>
            </a:r>
          </a:p>
          <a:p>
            <a:r>
              <a:rPr lang="uk-UA" dirty="0" smtClean="0"/>
              <a:t>маса </a:t>
            </a:r>
            <a:r>
              <a:rPr lang="uk-UA" dirty="0" smtClean="0"/>
              <a:t>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Крок 1</a:t>
            </a:r>
            <a:endParaRPr lang="uk-UA" dirty="0"/>
          </a:p>
        </p:txBody>
      </p:sp>
      <p:pic>
        <p:nvPicPr>
          <p:cNvPr id="2050" name="Picture 2" descr="C:\Users\Слава Україні!\Desktop\IMG_20140405_1456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45" t="11893" r="35975" b="19806"/>
          <a:stretch/>
        </p:blipFill>
        <p:spPr bwMode="auto">
          <a:xfrm>
            <a:off x="3707904" y="2708920"/>
            <a:ext cx="1520671" cy="32866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 descr="C:\Users\Слава Україні!\Desktop\IMG_20140405_1448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04" t="27777" r="24846" b="12370"/>
          <a:stretch/>
        </p:blipFill>
        <p:spPr bwMode="auto">
          <a:xfrm>
            <a:off x="5940152" y="980728"/>
            <a:ext cx="2592288" cy="47271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68051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Протягнемо брусок по дошці та зафіксуємо дані з динамометра </a:t>
            </a:r>
          </a:p>
          <a:p>
            <a:r>
              <a:rPr lang="en-US" dirty="0" smtClean="0"/>
              <a:t>F1=0,4H</a:t>
            </a:r>
            <a:endParaRPr lang="en-US" dirty="0" smtClean="0"/>
          </a:p>
          <a:p>
            <a:r>
              <a:rPr lang="ru-RU" dirty="0" smtClean="0"/>
              <a:t>Повторимо </a:t>
            </a:r>
            <a:r>
              <a:rPr lang="ru-RU" dirty="0" err="1" smtClean="0"/>
              <a:t>досл</a:t>
            </a:r>
            <a:r>
              <a:rPr lang="uk-UA" dirty="0" err="1" smtClean="0"/>
              <a:t>ід</a:t>
            </a:r>
            <a:r>
              <a:rPr lang="uk-UA" dirty="0" smtClean="0"/>
              <a:t>, </a:t>
            </a:r>
            <a:r>
              <a:rPr lang="uk-UA" dirty="0" smtClean="0"/>
              <a:t>збільшивши масу бруска за допомогою </a:t>
            </a:r>
            <a:r>
              <a:rPr lang="uk-UA" dirty="0" smtClean="0"/>
              <a:t>важків, </a:t>
            </a:r>
            <a:r>
              <a:rPr lang="uk-UA" dirty="0" smtClean="0"/>
              <a:t>та </a:t>
            </a:r>
            <a:r>
              <a:rPr lang="uk-UA" dirty="0"/>
              <a:t>зафіксуємо дані з динамометра </a:t>
            </a:r>
          </a:p>
          <a:p>
            <a:r>
              <a:rPr lang="en-US" dirty="0" smtClean="0"/>
              <a:t>F2=1,2H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Крок 2</a:t>
            </a:r>
            <a:endParaRPr lang="uk-UA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187624" y="357301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196008" y="515719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694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Крок</a:t>
            </a:r>
            <a:r>
              <a:rPr lang="ru-RU" dirty="0" smtClean="0"/>
              <a:t> 2</a:t>
            </a:r>
            <a:endParaRPr lang="uk-UA" dirty="0"/>
          </a:p>
        </p:txBody>
      </p:sp>
      <p:pic>
        <p:nvPicPr>
          <p:cNvPr id="3074" name="Picture 2" descr="C:\Users\Слава Україні!\Desktop\IMG_20140405_140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157" y="1916832"/>
            <a:ext cx="3168731" cy="23765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Слава Україні!\Desktop\IMG_20140405_140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48315"/>
            <a:ext cx="3175544" cy="23816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Слава Україні!\Desktop\IMG_20140405_1401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1" t="24259" r="34487" b="18366"/>
          <a:stretch/>
        </p:blipFill>
        <p:spPr bwMode="auto">
          <a:xfrm rot="5400000">
            <a:off x="1460013" y="4020397"/>
            <a:ext cx="1039018" cy="2803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7" name="Picture 5" descr="C:\Users\Слава Україні!\Desktop\IMG_20140405_1402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49" t="36461" r="6876" b="42000"/>
          <a:stretch/>
        </p:blipFill>
        <p:spPr bwMode="auto">
          <a:xfrm rot="10800000">
            <a:off x="5623601" y="5422164"/>
            <a:ext cx="2512502" cy="813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Стрелка вправо 3"/>
          <p:cNvSpPr/>
          <p:nvPr/>
        </p:nvSpPr>
        <p:spPr>
          <a:xfrm rot="4202678">
            <a:off x="956396" y="4796740"/>
            <a:ext cx="746812" cy="19239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4202678">
            <a:off x="7123261" y="5355909"/>
            <a:ext cx="510426" cy="12501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7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Підрахуємо співвідношення сили до маси в обох дослідах </a:t>
            </a:r>
          </a:p>
          <a:p>
            <a:r>
              <a:rPr lang="en-US" dirty="0"/>
              <a:t>a</a:t>
            </a:r>
            <a:r>
              <a:rPr lang="uk-UA" dirty="0" smtClean="0"/>
              <a:t>=</a:t>
            </a:r>
            <a:r>
              <a:rPr lang="en-US" dirty="0" smtClean="0"/>
              <a:t>F/m</a:t>
            </a:r>
          </a:p>
          <a:p>
            <a:r>
              <a:rPr lang="en-US" dirty="0"/>
              <a:t> </a:t>
            </a:r>
            <a:r>
              <a:rPr lang="en-US" dirty="0" smtClean="0"/>
              <a:t>a1=0,4H/1H=0,4H</a:t>
            </a:r>
          </a:p>
          <a:p>
            <a:r>
              <a:rPr lang="en-US" dirty="0" smtClean="0"/>
              <a:t>a2=1,2H/3H=0,4H</a:t>
            </a:r>
            <a:endParaRPr lang="uk-UA" dirty="0"/>
          </a:p>
          <a:p>
            <a:r>
              <a:rPr lang="ru-RU" dirty="0" smtClean="0"/>
              <a:t>З </a:t>
            </a:r>
            <a:r>
              <a:rPr lang="ru-RU" dirty="0" err="1" smtClean="0"/>
              <a:t>чого</a:t>
            </a:r>
            <a:r>
              <a:rPr lang="ru-RU" dirty="0" smtClean="0"/>
              <a:t> видно,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прискорення</a:t>
            </a:r>
            <a:r>
              <a:rPr lang="ru-RU" dirty="0" smtClean="0"/>
              <a:t> в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досл</a:t>
            </a:r>
            <a:r>
              <a:rPr lang="uk-UA" dirty="0" smtClean="0"/>
              <a:t>і</a:t>
            </a:r>
            <a:r>
              <a:rPr lang="ru-RU" dirty="0" err="1" smtClean="0"/>
              <a:t>дах</a:t>
            </a:r>
            <a:r>
              <a:rPr lang="ru-RU" dirty="0" smtClean="0"/>
              <a:t> </a:t>
            </a:r>
            <a:r>
              <a:rPr lang="ru-RU" dirty="0" err="1" smtClean="0"/>
              <a:t>однакове</a:t>
            </a:r>
            <a:r>
              <a:rPr lang="ru-RU" dirty="0" smtClean="0"/>
              <a:t>.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Крок</a:t>
            </a:r>
            <a:r>
              <a:rPr lang="ru-RU" dirty="0" smtClean="0"/>
              <a:t> 3</a:t>
            </a:r>
            <a:endParaRPr lang="uk-UA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187624" y="357301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547664" y="357301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331640" y="400506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331640" y="443711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262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36912"/>
            <a:ext cx="7408333" cy="3450696"/>
          </a:xfrm>
        </p:spPr>
        <p:txBody>
          <a:bodyPr/>
          <a:lstStyle/>
          <a:p>
            <a:r>
              <a:rPr lang="uk-UA" dirty="0" smtClean="0"/>
              <a:t>Проведемо перший дослід ще раз, збільшивши силу з якою ми тягнемо брусок </a:t>
            </a:r>
            <a:r>
              <a:rPr lang="uk-UA" dirty="0"/>
              <a:t>та зафіксуємо дані з динамометра </a:t>
            </a:r>
          </a:p>
          <a:p>
            <a:r>
              <a:rPr lang="en-US" dirty="0" smtClean="0"/>
              <a:t>F=0,6-,65H</a:t>
            </a:r>
          </a:p>
          <a:p>
            <a:r>
              <a:rPr lang="ru-RU" dirty="0" smtClean="0"/>
              <a:t>П</a:t>
            </a:r>
            <a:r>
              <a:rPr lang="uk-UA" dirty="0" err="1" smtClean="0"/>
              <a:t>ідрахуємо</a:t>
            </a:r>
            <a:r>
              <a:rPr lang="uk-UA" dirty="0" smtClean="0"/>
              <a:t> прискорення </a:t>
            </a:r>
          </a:p>
          <a:p>
            <a:r>
              <a:rPr lang="en-US" dirty="0" smtClean="0"/>
              <a:t>a1=0,</a:t>
            </a:r>
            <a:r>
              <a:rPr lang="uk-UA" dirty="0" smtClean="0"/>
              <a:t>6</a:t>
            </a:r>
            <a:r>
              <a:rPr lang="en-US" dirty="0" smtClean="0"/>
              <a:t>H/1H=0,</a:t>
            </a:r>
            <a:r>
              <a:rPr lang="uk-UA" dirty="0" smtClean="0"/>
              <a:t>6</a:t>
            </a:r>
            <a:r>
              <a:rPr lang="en-US" dirty="0" smtClean="0"/>
              <a:t>H</a:t>
            </a:r>
            <a:endParaRPr lang="en-US" dirty="0"/>
          </a:p>
          <a:p>
            <a:r>
              <a:rPr lang="ru-RU" dirty="0"/>
              <a:t>З </a:t>
            </a:r>
            <a:r>
              <a:rPr lang="ru-RU" dirty="0" err="1" smtClean="0"/>
              <a:t>досліду</a:t>
            </a:r>
            <a:r>
              <a:rPr lang="ru-RU" dirty="0" smtClean="0"/>
              <a:t> </a:t>
            </a:r>
            <a:r>
              <a:rPr lang="ru-RU" dirty="0"/>
              <a:t>видно,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uk-UA" dirty="0" smtClean="0"/>
              <a:t>чим більше прискорення тим більша сила яка прикладається</a:t>
            </a:r>
            <a:r>
              <a:rPr lang="ru-RU" dirty="0" smtClean="0"/>
              <a:t>.</a:t>
            </a:r>
            <a:endParaRPr lang="en-US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Крок 4</a:t>
            </a:r>
            <a:endParaRPr lang="uk-UA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96086" y="386104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827584" y="479715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Слава Україні!\Desktop\IMG_20140405_1532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41" t="44574" r="8601" b="30613"/>
          <a:stretch/>
        </p:blipFill>
        <p:spPr bwMode="auto">
          <a:xfrm>
            <a:off x="3707904" y="3746595"/>
            <a:ext cx="4896544" cy="12665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7" name="Стрелка вниз 6"/>
          <p:cNvSpPr/>
          <p:nvPr/>
        </p:nvSpPr>
        <p:spPr>
          <a:xfrm>
            <a:off x="5525616" y="3667535"/>
            <a:ext cx="216024" cy="50405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4918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Проаналізувавши результати проведених дослідів, можна стверджувати, що для руху тіл які мають різні маси, за однакових умов, з однаковим прискоренням треба прикладати більше сили до об</a:t>
            </a:r>
            <a:r>
              <a:rPr lang="en-US" dirty="0" smtClean="0"/>
              <a:t>’</a:t>
            </a:r>
            <a:r>
              <a:rPr lang="uk-UA" dirty="0" err="1" smtClean="0"/>
              <a:t>єкту</a:t>
            </a:r>
            <a:r>
              <a:rPr lang="uk-UA" dirty="0" smtClean="0"/>
              <a:t> з більшою масою. А при однакових масах та різних прискореннях, сила прикладається більша там, де прискорення більше.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71867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E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97</TotalTime>
  <Words>240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II  закон  Ньютона</vt:lpstr>
      <vt:lpstr>План досліду</vt:lpstr>
      <vt:lpstr>Прилади</vt:lpstr>
      <vt:lpstr>Крок 1</vt:lpstr>
      <vt:lpstr>Крок 2</vt:lpstr>
      <vt:lpstr>Крок 2</vt:lpstr>
      <vt:lpstr>Крок 3</vt:lpstr>
      <vt:lpstr>Крок 4</vt:lpstr>
      <vt:lpstr>Висновок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 закон  Ньютона</dc:title>
  <dc:creator>Слава Україні!</dc:creator>
  <cp:lastModifiedBy>Admin</cp:lastModifiedBy>
  <cp:revision>12</cp:revision>
  <dcterms:created xsi:type="dcterms:W3CDTF">2014-04-05T11:20:36Z</dcterms:created>
  <dcterms:modified xsi:type="dcterms:W3CDTF">2014-04-09T15:46:04Z</dcterms:modified>
</cp:coreProperties>
</file>