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A12B9-070D-4C63-9417-1D3438E16ECA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131F-4509-48EC-A2B2-34B3CD5840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5131F-4509-48EC-A2B2-34B3CD5840D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90FBB5-AD74-44B3-9E7C-2F39E0908CDC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57D16D4-BFA5-43E7-A944-C1E7D26526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images.yandex.ua/#!/yandsearch?text=%D0%BF%D1%80%D0%B0%D0%B2%D0%BE%D0%B1%D0%B5%D1%80%D0%B5%D0%B6%D0%BD%D0%B0%D1%8F%20%D1%83%D0%BA%D1%80%D0%B0%D0%B8%D0%BD%D0%B0%20%D0%BA%D0%B0%D1%80%D1%82%D0%B0%2018%20%D1%81%D1%82%D0%BE%D0%BB%D0%B5%D1%82%D0%B8%D0%B5%20%D0%B3%D0%B0%D0%B9%D0%B4%D0%B0%D0%BC%D0%B0%D0%BA%D0%B8&amp;fp=0&amp;pos=5&amp;uinfo=ww-1349-wh-674-fw-1124-fh-468-pd-1&amp;rpt=simage&amp;img_url=http%3A%2F%2Fupload.wikimedia.org%2Fwikipedia%2Fuk%2Fthumb%2F4%2F43%2FKoliivshchina.PNG%2F250px-Koliivshchina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140968"/>
            <a:ext cx="8458200" cy="914400"/>
          </a:xfrm>
        </p:spPr>
        <p:txBody>
          <a:bodyPr>
            <a:normAutofit fontScale="25000" lnSpcReduction="20000"/>
          </a:bodyPr>
          <a:lstStyle/>
          <a:p>
            <a:endParaRPr lang="en-US" sz="9600" b="1" dirty="0" smtClean="0"/>
          </a:p>
          <a:p>
            <a:endParaRPr lang="en-US" sz="9600" b="1" dirty="0" smtClean="0"/>
          </a:p>
          <a:p>
            <a:r>
              <a:rPr lang="ru-RU" sz="9600" b="1" dirty="0" smtClean="0"/>
              <a:t>Автор проекту:</a:t>
            </a:r>
            <a:endParaRPr lang="ru-RU" sz="9600" dirty="0" smtClean="0"/>
          </a:p>
          <a:p>
            <a:r>
              <a:rPr lang="uk-UA" sz="9600" dirty="0" smtClean="0"/>
              <a:t>у</a:t>
            </a:r>
            <a:r>
              <a:rPr lang="ru-RU" sz="9600" dirty="0" err="1" smtClean="0"/>
              <a:t>чениця</a:t>
            </a:r>
            <a:r>
              <a:rPr lang="uk-UA" sz="9600" dirty="0" smtClean="0"/>
              <a:t> 9-А класу</a:t>
            </a:r>
            <a:endParaRPr lang="ru-RU" sz="9600" dirty="0" smtClean="0"/>
          </a:p>
          <a:p>
            <a:r>
              <a:rPr lang="uk-UA" sz="9600" dirty="0" smtClean="0"/>
              <a:t>Маріупольської спеціалізованої школи № 46</a:t>
            </a:r>
            <a:endParaRPr lang="ru-RU" sz="9600" dirty="0" smtClean="0"/>
          </a:p>
          <a:p>
            <a:r>
              <a:rPr lang="ru-RU" sz="9600" dirty="0" smtClean="0"/>
              <a:t>Шитова М</a:t>
            </a:r>
            <a:r>
              <a:rPr lang="uk-UA" sz="9600" dirty="0" err="1" smtClean="0"/>
              <a:t>арина</a:t>
            </a:r>
            <a:r>
              <a:rPr lang="uk-UA" sz="9600" dirty="0" smtClean="0"/>
              <a:t> Василівна</a:t>
            </a:r>
            <a:endParaRPr lang="ru-RU" sz="9600" dirty="0" smtClean="0"/>
          </a:p>
          <a:p>
            <a:r>
              <a:rPr lang="uk-UA" sz="9600" b="1" dirty="0" smtClean="0"/>
              <a:t> Керівник</a:t>
            </a:r>
            <a:endParaRPr lang="ru-RU" sz="9600" dirty="0" smtClean="0"/>
          </a:p>
          <a:p>
            <a:r>
              <a:rPr lang="uk-UA" sz="9600" dirty="0" err="1" smtClean="0"/>
              <a:t>Бундак</a:t>
            </a:r>
            <a:r>
              <a:rPr lang="uk-UA" sz="9600" dirty="0" smtClean="0"/>
              <a:t> Катерина Миколаївна</a:t>
            </a:r>
            <a:endParaRPr lang="en-US" sz="9600" dirty="0" smtClean="0"/>
          </a:p>
          <a:p>
            <a:endParaRPr lang="ru-RU" sz="9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457200"/>
            <a:ext cx="4707632" cy="5924128"/>
          </a:xfrm>
        </p:spPr>
        <p:txBody>
          <a:bodyPr>
            <a:normAutofit/>
          </a:bodyPr>
          <a:lstStyle/>
          <a:p>
            <a:r>
              <a:rPr lang="uk-UA" sz="2400" b="1" dirty="0" err="1" smtClean="0"/>
              <a:t>Макси́м</a:t>
            </a:r>
            <a:r>
              <a:rPr lang="en-US" sz="2400" b="1" dirty="0" smtClean="0"/>
              <a:t> </a:t>
            </a:r>
            <a:r>
              <a:rPr lang="uk-UA" sz="2400" b="1" dirty="0" err="1" smtClean="0"/>
              <a:t>Зализня́к</a:t>
            </a:r>
            <a:r>
              <a:rPr lang="ru-RU" sz="2400" dirty="0" smtClean="0"/>
              <a:t> </a:t>
            </a:r>
            <a:r>
              <a:rPr lang="uk-UA" sz="2400" b="1" dirty="0" err="1" smtClean="0"/>
              <a:t>-</a:t>
            </a:r>
            <a:r>
              <a:rPr lang="uk-UA" sz="2400" dirty="0" err="1" smtClean="0"/>
              <a:t>один</a:t>
            </a:r>
            <a:r>
              <a:rPr lang="uk-UA" sz="2400" dirty="0" smtClean="0"/>
              <a:t> з ватажків гайдамаків під час Коліївщини - селянського повстання 1768 року проти польської шляхти на території Правобережної </a:t>
            </a:r>
            <a:r>
              <a:rPr lang="uk-UA" sz="2400" dirty="0" err="1" smtClean="0"/>
              <a:t>України.Народився</a:t>
            </a:r>
            <a:r>
              <a:rPr lang="uk-UA" sz="2400" dirty="0" smtClean="0"/>
              <a:t> на Чигиринщині. З тринадцяти років перебував на Запорізькій Січі.</a:t>
            </a:r>
            <a:br>
              <a:rPr lang="uk-UA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Содержимое 3" descr="Maxim Zalizniak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3888432" cy="532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457200"/>
            <a:ext cx="4923656" cy="6140152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Іван Гонта</a:t>
            </a:r>
            <a:r>
              <a:rPr lang="uk-UA" sz="2800" dirty="0" smtClean="0"/>
              <a:t> - полковник надвірних козаків польських магнатів Потоцьких , родом із кріпаків села Розсішка , що входив до складу маєтку Потоцьких під Уманню, учасник руху гайдамаків, один з керівників повстання, що отримало назву «Коліївщина» (1768).</a:t>
            </a:r>
            <a:r>
              <a:rPr lang="ru-RU" sz="2800" dirty="0" smtClean="0"/>
              <a:t>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http://school.xvatit.com/images/thumb/1/1d/Angl5-30323023-042.jpg/490px-Angl5-30323023-04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3168351" cy="553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Закінчення повстання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-у червні 1768 року Залізняк і Гонта були підступно захоплені царськими військами;</a:t>
            </a:r>
            <a:endParaRPr lang="ru-RU" dirty="0" smtClean="0"/>
          </a:p>
          <a:p>
            <a:r>
              <a:rPr lang="uk-UA" dirty="0" smtClean="0"/>
              <a:t>- М. Залізняка та інших гайдамаків-підданих імперії-судив російський суд;</a:t>
            </a:r>
            <a:endParaRPr lang="ru-RU" dirty="0" smtClean="0"/>
          </a:p>
          <a:p>
            <a:r>
              <a:rPr lang="uk-UA" dirty="0" smtClean="0"/>
              <a:t>- Гонту передано шляхті як польського підданця;</a:t>
            </a:r>
            <a:endParaRPr lang="ru-RU" dirty="0" smtClean="0"/>
          </a:p>
          <a:p>
            <a:r>
              <a:rPr lang="uk-UA" dirty="0" smtClean="0"/>
              <a:t>- Після жорстоких тортур Гонту та решту ватажків стратили.</a:t>
            </a:r>
            <a:endParaRPr lang="ru-RU" dirty="0" smtClean="0"/>
          </a:p>
          <a:p>
            <a:r>
              <a:rPr lang="uk-UA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Історичне значення поеми  « Гайдамаки» Т. Г. Шевченка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- возвеличення минулого Українського народу;</a:t>
            </a:r>
            <a:endParaRPr lang="ru-RU" dirty="0" smtClean="0"/>
          </a:p>
          <a:p>
            <a:r>
              <a:rPr lang="uk-UA" dirty="0" err="1" smtClean="0"/>
              <a:t>-за</a:t>
            </a:r>
            <a:r>
              <a:rPr lang="uk-UA" dirty="0" smtClean="0"/>
              <a:t> допомогою історичного матеріалу збудити почуття національної гідності.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                         </a:t>
            </a:r>
            <a:r>
              <a:rPr lang="ru-RU" b="1" dirty="0" smtClean="0"/>
              <a:t>Тема: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Історичне підґрунтя </a:t>
            </a:r>
            <a:r>
              <a:rPr lang="uk-UA" dirty="0" err="1" smtClean="0"/>
              <a:t>поем«Гайдамаки</a:t>
            </a:r>
            <a:r>
              <a:rPr lang="uk-UA" dirty="0" smtClean="0"/>
              <a:t>»</a:t>
            </a:r>
            <a:r>
              <a:rPr lang="en-US" dirty="0" smtClean="0"/>
              <a:t>            </a:t>
            </a:r>
            <a:r>
              <a:rPr lang="uk-UA" dirty="0" smtClean="0"/>
              <a:t> </a:t>
            </a:r>
            <a:r>
              <a:rPr lang="uk-UA" dirty="0" smtClean="0"/>
              <a:t>Т. Г. </a:t>
            </a:r>
            <a:r>
              <a:rPr lang="uk-UA" dirty="0" smtClean="0"/>
              <a:t>Шевченка 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457200"/>
            <a:ext cx="4707632" cy="5924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60648"/>
            <a:ext cx="4635624" cy="659735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uk-UA" dirty="0" smtClean="0"/>
              <a:t>Тарас Григорович </a:t>
            </a:r>
            <a:r>
              <a:rPr lang="uk-UA" dirty="0" smtClean="0"/>
              <a:t>Шевченко</a:t>
            </a:r>
            <a:r>
              <a:rPr lang="en-US" dirty="0" smtClean="0"/>
              <a:t> </a:t>
            </a:r>
            <a:r>
              <a:rPr lang="uk-UA" dirty="0" smtClean="0"/>
              <a:t>народився </a:t>
            </a:r>
            <a:r>
              <a:rPr lang="uk-UA" dirty="0" smtClean="0"/>
              <a:t>9 березня </a:t>
            </a:r>
            <a:r>
              <a:rPr lang="uk-UA" dirty="0" smtClean="0"/>
              <a:t>1814</a:t>
            </a:r>
            <a:r>
              <a:rPr lang="en-US" dirty="0" smtClean="0"/>
              <a:t> </a:t>
            </a:r>
            <a:r>
              <a:rPr lang="uk-UA" dirty="0" smtClean="0"/>
              <a:t>року </a:t>
            </a:r>
            <a:r>
              <a:rPr lang="uk-UA" dirty="0" smtClean="0"/>
              <a:t>в селі Моринцях </a:t>
            </a:r>
            <a:r>
              <a:rPr lang="uk-UA" dirty="0" smtClean="0"/>
              <a:t>Звенигородського </a:t>
            </a:r>
            <a:r>
              <a:rPr lang="uk-UA" dirty="0" smtClean="0"/>
              <a:t>повіту Київської </a:t>
            </a:r>
            <a:r>
              <a:rPr lang="uk-UA" dirty="0" smtClean="0"/>
              <a:t>губернії</a:t>
            </a:r>
            <a:r>
              <a:rPr lang="uk-UA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uk-UA" dirty="0" smtClean="0"/>
              <a:t>Батьки </a:t>
            </a:r>
            <a:r>
              <a:rPr lang="uk-UA" dirty="0" smtClean="0"/>
              <a:t>- </a:t>
            </a:r>
            <a:r>
              <a:rPr lang="uk-UA" dirty="0" smtClean="0"/>
              <a:t>Г</a:t>
            </a:r>
            <a:r>
              <a:rPr lang="uk-UA" dirty="0" smtClean="0"/>
              <a:t>. і. Шевченко та </a:t>
            </a:r>
            <a:r>
              <a:rPr lang="en-US" dirty="0" smtClean="0"/>
              <a:t> </a:t>
            </a:r>
            <a:r>
              <a:rPr lang="uk-UA" dirty="0" smtClean="0"/>
              <a:t>К</a:t>
            </a:r>
            <a:r>
              <a:rPr lang="uk-UA" dirty="0" smtClean="0"/>
              <a:t>. Я.Шевченко - були кріпаками поміщика В. В. Енгельгарда.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://authorstream.s3.amazonaws.com/content/585181_63422914844613125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2"/>
            <a:ext cx="4104456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Поема </a:t>
            </a:r>
            <a:r>
              <a:rPr lang="uk-UA" b="1" dirty="0" smtClean="0"/>
              <a:t>«Гайдамаки»- </a:t>
            </a:r>
            <a:r>
              <a:rPr lang="uk-UA" b="1" dirty="0" err="1" smtClean="0"/>
              <a:t>історико</a:t>
            </a:r>
            <a:r>
              <a:rPr lang="uk-UA" b="1" dirty="0" smtClean="0"/>
              <a:t> - героїчна поема Т. Шевченка, написана 1839-1841 рр. в Петербурзі. </a:t>
            </a:r>
            <a:endParaRPr lang="ru-RU" dirty="0" smtClean="0"/>
          </a:p>
          <a:p>
            <a:r>
              <a:rPr lang="uk-UA" b="1" dirty="0" smtClean="0"/>
              <a:t>Вперше опубліковано 1841 році у Петербурзі. В першодруку твір мав присвяту «</a:t>
            </a:r>
            <a:r>
              <a:rPr lang="uk-UA" b="1" dirty="0" err="1" smtClean="0"/>
              <a:t>Василию</a:t>
            </a:r>
            <a:r>
              <a:rPr lang="uk-UA" b="1" dirty="0" smtClean="0"/>
              <a:t> </a:t>
            </a:r>
            <a:r>
              <a:rPr lang="uk-UA" b="1" dirty="0" err="1" smtClean="0"/>
              <a:t>Ивановичу</a:t>
            </a:r>
            <a:r>
              <a:rPr lang="uk-UA" b="1" dirty="0" smtClean="0"/>
              <a:t> Григоровичу, на </a:t>
            </a:r>
            <a:r>
              <a:rPr lang="uk-UA" b="1" dirty="0" err="1" smtClean="0"/>
              <a:t>память</a:t>
            </a:r>
            <a:r>
              <a:rPr lang="uk-UA" b="1" dirty="0" smtClean="0"/>
              <a:t> 22 апреля</a:t>
            </a:r>
            <a:endParaRPr lang="ru-RU" dirty="0" smtClean="0"/>
          </a:p>
          <a:p>
            <a:r>
              <a:rPr lang="uk-UA" b="1" dirty="0" smtClean="0"/>
              <a:t>1838 </a:t>
            </a:r>
            <a:r>
              <a:rPr lang="uk-UA" b="1" dirty="0" err="1" smtClean="0"/>
              <a:t>года</a:t>
            </a:r>
            <a:r>
              <a:rPr lang="uk-UA" b="1" dirty="0" smtClean="0"/>
              <a:t>» 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 Основні джерела поеми «Гайдамаки»</a:t>
            </a:r>
            <a:endParaRPr lang="ru-RU" dirty="0" smtClean="0"/>
          </a:p>
          <a:p>
            <a:pPr lvl="0"/>
            <a:r>
              <a:rPr lang="uk-UA" dirty="0" smtClean="0"/>
              <a:t>Усна народна творчість (пісні, перекази, легенди)</a:t>
            </a:r>
            <a:endParaRPr lang="ru-RU" dirty="0" smtClean="0"/>
          </a:p>
          <a:p>
            <a:r>
              <a:rPr lang="uk-UA" dirty="0" smtClean="0"/>
              <a:t>- історичні праці:</a:t>
            </a:r>
            <a:endParaRPr lang="ru-RU" dirty="0" smtClean="0"/>
          </a:p>
          <a:p>
            <a:r>
              <a:rPr lang="uk-UA" dirty="0" smtClean="0"/>
              <a:t>« Історія </a:t>
            </a:r>
            <a:r>
              <a:rPr lang="uk-UA" dirty="0" err="1" smtClean="0"/>
              <a:t>Русів</a:t>
            </a:r>
            <a:r>
              <a:rPr lang="uk-UA" dirty="0" smtClean="0"/>
              <a:t>»</a:t>
            </a:r>
            <a:endParaRPr lang="ru-RU" dirty="0" smtClean="0"/>
          </a:p>
          <a:p>
            <a:r>
              <a:rPr lang="uk-UA" dirty="0" smtClean="0"/>
              <a:t>«Історія Малої Росії» Д. </a:t>
            </a:r>
            <a:r>
              <a:rPr lang="uk-UA" dirty="0" err="1" smtClean="0"/>
              <a:t>Бантиша-Каменського</a:t>
            </a:r>
            <a:endParaRPr lang="ru-RU" dirty="0" smtClean="0"/>
          </a:p>
          <a:p>
            <a:r>
              <a:rPr lang="uk-UA" dirty="0" smtClean="0"/>
              <a:t>«</a:t>
            </a:r>
            <a:r>
              <a:rPr lang="uk-UA" dirty="0" err="1" smtClean="0"/>
              <a:t>Энциклопедический</a:t>
            </a:r>
            <a:r>
              <a:rPr lang="uk-UA" dirty="0" smtClean="0"/>
              <a:t> лексикон» А. </a:t>
            </a:r>
            <a:r>
              <a:rPr lang="uk-UA" dirty="0" err="1" smtClean="0"/>
              <a:t>Плюшара</a:t>
            </a:r>
            <a:endParaRPr lang="ru-RU" dirty="0" smtClean="0"/>
          </a:p>
          <a:p>
            <a:r>
              <a:rPr lang="uk-UA" dirty="0" smtClean="0"/>
              <a:t>« Історія Королівства Польського» Є. </a:t>
            </a:r>
            <a:r>
              <a:rPr lang="uk-UA" dirty="0" err="1" smtClean="0"/>
              <a:t>Бандтке</a:t>
            </a:r>
            <a:r>
              <a:rPr lang="uk-UA" dirty="0" smtClean="0"/>
              <a:t>.</a:t>
            </a:r>
            <a:endParaRPr lang="ru-RU" dirty="0" smtClean="0"/>
          </a:p>
          <a:p>
            <a:r>
              <a:rPr lang="uk-UA" dirty="0" smtClean="0"/>
              <a:t>«Оповідь про Коліївщину» М. О. Максимовича</a:t>
            </a:r>
            <a:endParaRPr lang="ru-RU" dirty="0" smtClean="0"/>
          </a:p>
          <a:p>
            <a:r>
              <a:rPr lang="uk-UA" dirty="0" smtClean="0"/>
              <a:t>« Вернигора» М. Чайковського</a:t>
            </a:r>
            <a:endParaRPr lang="ru-RU" dirty="0" smtClean="0"/>
          </a:p>
          <a:p>
            <a:r>
              <a:rPr lang="uk-UA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Г</a:t>
            </a:r>
            <a:r>
              <a:rPr lang="ru-RU" b="1" dirty="0" err="1" smtClean="0"/>
              <a:t>айдамацький</a:t>
            </a:r>
            <a:r>
              <a:rPr lang="ru-RU" b="1" dirty="0" smtClean="0"/>
              <a:t> </a:t>
            </a:r>
            <a:r>
              <a:rPr lang="ru-RU" b="1" dirty="0" err="1" smtClean="0"/>
              <a:t>рух-народно-визвольний</a:t>
            </a:r>
            <a:r>
              <a:rPr lang="ru-RU" b="1" dirty="0" smtClean="0"/>
              <a:t> </a:t>
            </a:r>
            <a:r>
              <a:rPr lang="ru-RU" b="1" dirty="0" err="1" smtClean="0"/>
              <a:t>рух</a:t>
            </a:r>
            <a:r>
              <a:rPr lang="ru-RU" b="1" dirty="0" smtClean="0"/>
              <a:t> </a:t>
            </a:r>
            <a:r>
              <a:rPr lang="ru-RU" b="1" dirty="0" err="1" smtClean="0"/>
              <a:t>проти</a:t>
            </a:r>
            <a:r>
              <a:rPr lang="ru-RU" b="1" dirty="0" smtClean="0"/>
              <a:t> </a:t>
            </a:r>
            <a:r>
              <a:rPr lang="uk-UA" b="1" dirty="0" smtClean="0"/>
              <a:t>феодально-кріпосницького і національно-релігійного гніту на Правобережній Україні.</a:t>
            </a:r>
            <a:endParaRPr lang="ru-RU" dirty="0" smtClean="0"/>
          </a:p>
          <a:p>
            <a:r>
              <a:rPr lang="uk-UA" b="1" dirty="0" smtClean="0"/>
              <a:t>«Гайдамака»- походить від тюркського «</a:t>
            </a:r>
            <a:r>
              <a:rPr lang="uk-UA" b="1" dirty="0" err="1" smtClean="0"/>
              <a:t>гайде»-гнати</a:t>
            </a:r>
            <a:r>
              <a:rPr lang="uk-UA" b="1" dirty="0" smtClean="0"/>
              <a:t>, турбувати, чинити сваволю.</a:t>
            </a:r>
            <a:endParaRPr lang="ru-RU" dirty="0" smtClean="0"/>
          </a:p>
          <a:p>
            <a:r>
              <a:rPr lang="uk-UA" b="1" dirty="0" smtClean="0"/>
              <a:t>Перша згадка про гайдамаків належить до 1715 року.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/>
              <a:t>Гайдамацькі загони:</a:t>
            </a:r>
            <a:endParaRPr lang="ru-RU" dirty="0" smtClean="0"/>
          </a:p>
          <a:p>
            <a:r>
              <a:rPr lang="uk-UA" b="1" dirty="0" smtClean="0"/>
              <a:t>- </a:t>
            </a:r>
            <a:r>
              <a:rPr lang="uk-UA" b="1" dirty="0" err="1" smtClean="0"/>
              <a:t>селяни-</a:t>
            </a:r>
            <a:r>
              <a:rPr lang="uk-UA" b="1" dirty="0" smtClean="0"/>
              <a:t> втікачі;</a:t>
            </a:r>
            <a:endParaRPr lang="ru-RU" dirty="0" smtClean="0"/>
          </a:p>
          <a:p>
            <a:r>
              <a:rPr lang="uk-UA" b="1" dirty="0" smtClean="0"/>
              <a:t>- міські низи;</a:t>
            </a:r>
            <a:endParaRPr lang="ru-RU" dirty="0" smtClean="0"/>
          </a:p>
          <a:p>
            <a:r>
              <a:rPr lang="uk-UA" b="1" dirty="0" smtClean="0"/>
              <a:t>- запорізька сірома;</a:t>
            </a:r>
            <a:endParaRPr lang="ru-RU" dirty="0" smtClean="0"/>
          </a:p>
          <a:p>
            <a:r>
              <a:rPr lang="uk-UA" b="1" dirty="0" smtClean="0"/>
              <a:t>- керівники-запорізькі козаки;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Повстання «Коліївщина»-</a:t>
            </a:r>
            <a:r>
              <a:rPr lang="uk-UA" dirty="0" smtClean="0"/>
              <a:t> найбільше селянсько-козацьке </a:t>
            </a:r>
            <a:endParaRPr lang="ru-RU" dirty="0" smtClean="0"/>
          </a:p>
          <a:p>
            <a:r>
              <a:rPr lang="uk-UA" dirty="0" smtClean="0"/>
              <a:t>повстання 1768 р. на Правобережній Україні проти </a:t>
            </a:r>
            <a:r>
              <a:rPr lang="uk-UA" dirty="0" err="1" smtClean="0"/>
              <a:t>феодально-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uk-UA" dirty="0" smtClean="0"/>
              <a:t>кріпосницького і національного - релігійного гніту шляхетської Польщі.</a:t>
            </a:r>
            <a:endParaRPr lang="ru-RU" dirty="0" smtClean="0"/>
          </a:p>
          <a:p>
            <a:r>
              <a:rPr lang="ru-RU" dirty="0" err="1" smtClean="0"/>
              <a:t>Повстання</a:t>
            </a:r>
            <a:r>
              <a:rPr lang="ru-RU" dirty="0" smtClean="0"/>
              <a:t> </a:t>
            </a:r>
            <a:r>
              <a:rPr lang="ru-RU" dirty="0" err="1" smtClean="0"/>
              <a:t>охопило</a:t>
            </a:r>
            <a:r>
              <a:rPr lang="ru-RU" dirty="0" smtClean="0"/>
              <a:t> </a:t>
            </a:r>
            <a:r>
              <a:rPr lang="ru-RU" dirty="0" err="1" smtClean="0"/>
              <a:t>Київщину</a:t>
            </a:r>
            <a:r>
              <a:rPr lang="ru-RU" dirty="0" smtClean="0"/>
              <a:t>, </a:t>
            </a:r>
            <a:r>
              <a:rPr lang="ru-RU" dirty="0" err="1" smtClean="0"/>
              <a:t>Брацлавщину</a:t>
            </a:r>
            <a:r>
              <a:rPr lang="ru-RU" dirty="0" smtClean="0"/>
              <a:t>, </a:t>
            </a:r>
            <a:r>
              <a:rPr lang="ru-RU" dirty="0" err="1" smtClean="0"/>
              <a:t>Поділля</a:t>
            </a:r>
            <a:r>
              <a:rPr lang="ru-RU" dirty="0" smtClean="0"/>
              <a:t>, </a:t>
            </a:r>
            <a:r>
              <a:rPr lang="ru-RU" dirty="0" err="1" smtClean="0"/>
              <a:t>Волинь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докотилося</a:t>
            </a:r>
            <a:r>
              <a:rPr lang="ru-RU" dirty="0" smtClean="0"/>
              <a:t> до </a:t>
            </a:r>
            <a:r>
              <a:rPr lang="ru-RU" dirty="0" err="1" smtClean="0"/>
              <a:t>Галичини</a:t>
            </a:r>
            <a:r>
              <a:rPr lang="ru-RU" dirty="0" smtClean="0"/>
              <a:t> .</a:t>
            </a:r>
          </a:p>
          <a:p>
            <a:r>
              <a:rPr lang="uk-UA" dirty="0" smtClean="0"/>
              <a:t>Керівники - Максим Залізняк, </a:t>
            </a:r>
            <a:r>
              <a:rPr lang="ru-RU" dirty="0" smtClean="0"/>
              <a:t>І</a:t>
            </a:r>
            <a:r>
              <a:rPr lang="uk-UA" dirty="0" err="1" smtClean="0"/>
              <a:t>ван</a:t>
            </a:r>
            <a:r>
              <a:rPr lang="uk-UA" dirty="0" smtClean="0"/>
              <a:t> Гонта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images1.wikia.nocookie.net/__cb20130622122531/historyukraine/uk/images/4/43/Koliivshchina.PN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692696"/>
            <a:ext cx="6000750" cy="5182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</TotalTime>
  <Words>432</Words>
  <Application>Microsoft Office PowerPoint</Application>
  <PresentationFormat>Экран (4:3)</PresentationFormat>
  <Paragraphs>55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Слайд 1</vt:lpstr>
      <vt:lpstr>                             Тема: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Макси́м Зализня́к -один з ватажків гайдамаків під час Коліївщини - селянського повстання 1768 року проти польської шляхти на території Правобережної України.Народився на Чигиринщині. З тринадцяти років перебував на Запорізькій Січі.  </vt:lpstr>
      <vt:lpstr>Іван Гонта - полковник надвірних козаків польських магнатів Потоцьких , родом із кріпаків села Розсішка , що входив до складу маєтку Потоцьких під Уманню, учасник руху гайдамаків, один з керівників повстання, що отримало назву «Коліївщина» (1768).   </vt:lpstr>
      <vt:lpstr>Закінчення повстання </vt:lpstr>
      <vt:lpstr>Історичне значення поеми  « Гайдамаки» Т. Г. Шевченка </vt:lpstr>
    </vt:vector>
  </TitlesOfParts>
  <Company>Retired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RWT</dc:creator>
  <cp:lastModifiedBy>RWT</cp:lastModifiedBy>
  <cp:revision>3</cp:revision>
  <dcterms:created xsi:type="dcterms:W3CDTF">2014-04-09T09:47:21Z</dcterms:created>
  <dcterms:modified xsi:type="dcterms:W3CDTF">2014-04-09T10:10:24Z</dcterms:modified>
</cp:coreProperties>
</file>