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69" r:id="rId13"/>
    <p:sldId id="268" r:id="rId14"/>
    <p:sldId id="25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466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813537-73BE-4778-8765-2F6F55895557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3A897B-1E89-43B1-8BAE-64D5AC1DF1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3571876"/>
            <a:ext cx="87154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Робота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учасників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Всеукраїнського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інтерактивного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конкурсу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Малої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Академії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Наук «МАН –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Юніор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Дослідник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номінації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«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Історик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–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Юніор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</a:b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Історичне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підґрунтя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поеми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Т.Г.Шевченка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“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Гамалія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“</a:t>
            </a:r>
            <a:b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“ </a:t>
            </a:r>
            <a:r>
              <a:rPr lang="uk-UA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Привіткрите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віконце у світ поеми “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Гамалія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“ “</a:t>
            </a:r>
            <a:b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</a:b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0"/>
            <a:ext cx="2786050" cy="3429000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32" y="0"/>
            <a:ext cx="2571768" cy="341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57166"/>
            <a:ext cx="4429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dirty="0" err="1"/>
              <a:t>Вилітайте</a:t>
            </a:r>
            <a:r>
              <a:rPr lang="ru-RU" dirty="0"/>
              <a:t>, </a:t>
            </a:r>
            <a:r>
              <a:rPr lang="ru-RU" dirty="0" err="1"/>
              <a:t>сірі</a:t>
            </a:r>
            <a:r>
              <a:rPr lang="ru-RU" dirty="0"/>
              <a:t> птахи,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базар до паю!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Стрепенулись</a:t>
            </a:r>
            <a:r>
              <a:rPr lang="ru-RU" dirty="0"/>
              <a:t> соколята,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Бо</a:t>
            </a:r>
            <a:r>
              <a:rPr lang="ru-RU" dirty="0"/>
              <a:t> давно не </a:t>
            </a:r>
            <a:r>
              <a:rPr lang="ru-RU" dirty="0" err="1"/>
              <a:t>чули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Хрещеної</a:t>
            </a:r>
            <a:r>
              <a:rPr lang="ru-RU" dirty="0"/>
              <a:t> </a:t>
            </a:r>
            <a:r>
              <a:rPr lang="ru-RU" dirty="0" err="1"/>
              <a:t>тії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стрепенулась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</a:t>
            </a:r>
            <a:r>
              <a:rPr lang="ru-RU" dirty="0" err="1"/>
              <a:t>бачила</a:t>
            </a:r>
            <a:r>
              <a:rPr lang="ru-RU" dirty="0"/>
              <a:t>, стара </a:t>
            </a:r>
            <a:r>
              <a:rPr lang="ru-RU" dirty="0" err="1"/>
              <a:t>мати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Козацької</a:t>
            </a:r>
            <a:r>
              <a:rPr lang="ru-RU" dirty="0"/>
              <a:t> плати.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</a:t>
            </a:r>
            <a:r>
              <a:rPr lang="ru-RU" dirty="0" err="1"/>
              <a:t>лякайся</a:t>
            </a:r>
            <a:r>
              <a:rPr lang="ru-RU" dirty="0"/>
              <a:t>, </a:t>
            </a:r>
            <a:r>
              <a:rPr lang="ru-RU" dirty="0" err="1"/>
              <a:t>подивися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</a:t>
            </a:r>
            <a:r>
              <a:rPr lang="ru-RU" dirty="0" err="1"/>
              <a:t>бенкет</a:t>
            </a:r>
            <a:r>
              <a:rPr lang="ru-RU" dirty="0"/>
              <a:t> </a:t>
            </a:r>
            <a:r>
              <a:rPr lang="ru-RU" dirty="0" err="1"/>
              <a:t>козачий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Темно </a:t>
            </a:r>
            <a:r>
              <a:rPr lang="ru-RU" dirty="0" err="1"/>
              <a:t>всюди</a:t>
            </a:r>
            <a:r>
              <a:rPr lang="ru-RU" dirty="0"/>
              <a:t>, як у </a:t>
            </a:r>
            <a:r>
              <a:rPr lang="ru-RU" dirty="0" err="1"/>
              <a:t>будень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свято </a:t>
            </a:r>
            <a:r>
              <a:rPr lang="ru-RU" dirty="0" err="1"/>
              <a:t>чимале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</a:t>
            </a:r>
            <a:r>
              <a:rPr lang="ru-RU" dirty="0" err="1"/>
              <a:t>злодії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Гамалієм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мовчки</a:t>
            </a:r>
            <a:r>
              <a:rPr lang="ru-RU" dirty="0"/>
              <a:t> сало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Без </a:t>
            </a:r>
            <a:r>
              <a:rPr lang="ru-RU" dirty="0" err="1"/>
              <a:t>шашлика</a:t>
            </a:r>
            <a:r>
              <a:rPr lang="ru-RU" dirty="0"/>
              <a:t>. - </a:t>
            </a:r>
            <a:r>
              <a:rPr lang="ru-RU" dirty="0" err="1"/>
              <a:t>Засвітимо</a:t>
            </a:r>
            <a:r>
              <a:rPr lang="ru-RU" dirty="0"/>
              <a:t>!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До </a:t>
            </a:r>
            <a:r>
              <a:rPr lang="ru-RU" dirty="0" err="1"/>
              <a:t>самої</a:t>
            </a:r>
            <a:r>
              <a:rPr lang="ru-RU" dirty="0"/>
              <a:t> хмари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 </a:t>
            </a:r>
            <a:r>
              <a:rPr lang="ru-RU" dirty="0" err="1"/>
              <a:t>щоглистими</a:t>
            </a:r>
            <a:r>
              <a:rPr lang="ru-RU" dirty="0"/>
              <a:t> кораблями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Палає</a:t>
            </a:r>
            <a:r>
              <a:rPr lang="ru-RU" dirty="0"/>
              <a:t> </a:t>
            </a:r>
            <a:r>
              <a:rPr lang="ru-RU" dirty="0" err="1"/>
              <a:t>Скутара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Візантія</a:t>
            </a:r>
            <a:r>
              <a:rPr lang="ru-RU" dirty="0"/>
              <a:t> </a:t>
            </a:r>
            <a:r>
              <a:rPr lang="ru-RU" dirty="0" err="1"/>
              <a:t>пробуркалась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Витріщає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Переплива</a:t>
            </a:r>
            <a:r>
              <a:rPr lang="ru-RU" dirty="0"/>
              <a:t> на помогу,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Зубами </a:t>
            </a:r>
            <a:r>
              <a:rPr lang="ru-RU" dirty="0" err="1"/>
              <a:t>скрегоче</a:t>
            </a:r>
            <a:r>
              <a:rPr lang="ru-RU" dirty="0"/>
              <a:t>.</a:t>
            </a:r>
          </a:p>
        </p:txBody>
      </p:sp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355" y="3429000"/>
            <a:ext cx="5170645" cy="3429000"/>
          </a:xfrm>
          <a:prstGeom prst="rect">
            <a:avLst/>
          </a:prstGeom>
        </p:spPr>
      </p:pic>
      <p:pic>
        <p:nvPicPr>
          <p:cNvPr id="6" name="Рисунок 5" descr="3b5eb1f0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0"/>
            <a:ext cx="514350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42852"/>
            <a:ext cx="39290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Реве, </a:t>
            </a:r>
            <a:r>
              <a:rPr lang="ru-RU" dirty="0" err="1"/>
              <a:t>лютує</a:t>
            </a:r>
            <a:r>
              <a:rPr lang="ru-RU" dirty="0"/>
              <a:t> </a:t>
            </a:r>
            <a:r>
              <a:rPr lang="ru-RU" dirty="0" err="1"/>
              <a:t>Візантія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Руками берег </a:t>
            </a:r>
            <a:r>
              <a:rPr lang="ru-RU" dirty="0" err="1"/>
              <a:t>достає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Достала, </a:t>
            </a:r>
            <a:r>
              <a:rPr lang="ru-RU" dirty="0" err="1"/>
              <a:t>зикнула</a:t>
            </a:r>
            <a:r>
              <a:rPr lang="ru-RU" dirty="0"/>
              <a:t>, </a:t>
            </a:r>
            <a:r>
              <a:rPr lang="ru-RU" dirty="0" err="1"/>
              <a:t>встає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на ножах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німіє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Скутар</a:t>
            </a:r>
            <a:r>
              <a:rPr lang="ru-RU" dirty="0"/>
              <a:t>, </a:t>
            </a:r>
            <a:r>
              <a:rPr lang="ru-RU" dirty="0" err="1"/>
              <a:t>мов</a:t>
            </a:r>
            <a:r>
              <a:rPr lang="ru-RU" dirty="0"/>
              <a:t> пекло те, </a:t>
            </a:r>
            <a:r>
              <a:rPr lang="ru-RU" dirty="0" err="1"/>
              <a:t>палає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Через </a:t>
            </a:r>
            <a:r>
              <a:rPr lang="ru-RU" dirty="0" err="1"/>
              <a:t>базари</a:t>
            </a:r>
            <a:r>
              <a:rPr lang="ru-RU" dirty="0"/>
              <a:t> кров </a:t>
            </a:r>
            <a:r>
              <a:rPr lang="ru-RU" dirty="0" err="1"/>
              <a:t>тече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Босфор широкий </a:t>
            </a:r>
            <a:r>
              <a:rPr lang="ru-RU" dirty="0" err="1"/>
              <a:t>доливає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Неначе</a:t>
            </a:r>
            <a:r>
              <a:rPr lang="ru-RU" dirty="0"/>
              <a:t> птахи </a:t>
            </a:r>
            <a:r>
              <a:rPr lang="ru-RU" dirty="0" err="1"/>
              <a:t>чорні</a:t>
            </a:r>
            <a:r>
              <a:rPr lang="ru-RU" dirty="0"/>
              <a:t> в </a:t>
            </a:r>
            <a:r>
              <a:rPr lang="ru-RU" dirty="0" err="1"/>
              <a:t>гаї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Козацтво</a:t>
            </a:r>
            <a:r>
              <a:rPr lang="ru-RU" dirty="0"/>
              <a:t> </a:t>
            </a:r>
            <a:r>
              <a:rPr lang="ru-RU" dirty="0" err="1"/>
              <a:t>сміливе</a:t>
            </a:r>
            <a:r>
              <a:rPr lang="ru-RU" dirty="0"/>
              <a:t> </a:t>
            </a:r>
            <a:r>
              <a:rPr lang="ru-RU" dirty="0" err="1"/>
              <a:t>літає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Ніхто</a:t>
            </a:r>
            <a:r>
              <a:rPr lang="ru-RU" dirty="0"/>
              <a:t> на </a:t>
            </a:r>
            <a:r>
              <a:rPr lang="ru-RU" dirty="0" err="1"/>
              <a:t>світі</a:t>
            </a:r>
            <a:r>
              <a:rPr lang="ru-RU" dirty="0"/>
              <a:t> не </a:t>
            </a:r>
            <a:r>
              <a:rPr lang="ru-RU" dirty="0" err="1"/>
              <a:t>втече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Огонь </a:t>
            </a:r>
            <a:r>
              <a:rPr lang="ru-RU" dirty="0" err="1"/>
              <a:t>запеклих</a:t>
            </a:r>
            <a:r>
              <a:rPr lang="ru-RU" dirty="0"/>
              <a:t> не </a:t>
            </a:r>
            <a:r>
              <a:rPr lang="ru-RU" dirty="0" err="1"/>
              <a:t>пече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мури</a:t>
            </a:r>
            <a:r>
              <a:rPr lang="ru-RU" dirty="0"/>
              <a:t>; </a:t>
            </a:r>
            <a:r>
              <a:rPr lang="ru-RU" dirty="0" err="1"/>
              <a:t>срібло</a:t>
            </a:r>
            <a:r>
              <a:rPr lang="ru-RU" dirty="0"/>
              <a:t>, </a:t>
            </a:r>
            <a:r>
              <a:rPr lang="ru-RU" dirty="0" err="1"/>
              <a:t>злото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Несуть</a:t>
            </a:r>
            <a:r>
              <a:rPr lang="ru-RU" dirty="0"/>
              <a:t> шапками </a:t>
            </a:r>
            <a:r>
              <a:rPr lang="ru-RU" dirty="0" err="1"/>
              <a:t>козаки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насипають</a:t>
            </a:r>
            <a:r>
              <a:rPr lang="ru-RU" dirty="0"/>
              <a:t> байдаки.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Пала </a:t>
            </a:r>
            <a:r>
              <a:rPr lang="ru-RU" dirty="0" err="1"/>
              <a:t>Скутар</a:t>
            </a:r>
            <a:r>
              <a:rPr lang="ru-RU" dirty="0"/>
              <a:t>, стиха робота,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хлопці</a:t>
            </a:r>
            <a:r>
              <a:rPr lang="ru-RU" dirty="0"/>
              <a:t> </a:t>
            </a:r>
            <a:r>
              <a:rPr lang="ru-RU" dirty="0" err="1"/>
              <a:t>сходяться</a:t>
            </a:r>
            <a:r>
              <a:rPr lang="ru-RU" dirty="0"/>
              <a:t>; </a:t>
            </a:r>
            <a:r>
              <a:rPr lang="ru-RU" dirty="0" err="1"/>
              <a:t>зійшлись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Люльки </a:t>
            </a:r>
            <a:r>
              <a:rPr lang="ru-RU" dirty="0" err="1"/>
              <a:t>з</a:t>
            </a:r>
            <a:r>
              <a:rPr lang="ru-RU" dirty="0"/>
              <a:t> пожару закурили,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байдаки - та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потягли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Рвучи</a:t>
            </a:r>
            <a:r>
              <a:rPr lang="ru-RU" dirty="0"/>
              <a:t> 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гори-хвилі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Пливуть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дому,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</a:t>
            </a:r>
            <a:r>
              <a:rPr lang="ru-RU" dirty="0" err="1"/>
              <a:t>буцім</a:t>
            </a:r>
            <a:r>
              <a:rPr lang="ru-RU" dirty="0"/>
              <a:t> </a:t>
            </a:r>
            <a:r>
              <a:rPr lang="ru-RU" dirty="0" err="1"/>
              <a:t>гуляють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 - </a:t>
            </a:r>
            <a:r>
              <a:rPr lang="ru-RU" dirty="0" err="1"/>
              <a:t>звичайне</a:t>
            </a:r>
            <a:r>
              <a:rPr lang="ru-RU" dirty="0"/>
              <a:t>, </a:t>
            </a:r>
            <a:r>
              <a:rPr lang="ru-RU" dirty="0" err="1"/>
              <a:t>запорожці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Пливучи</a:t>
            </a:r>
            <a:r>
              <a:rPr lang="ru-RU" dirty="0"/>
              <a:t> </a:t>
            </a:r>
            <a:r>
              <a:rPr lang="ru-RU" dirty="0" err="1"/>
              <a:t>співають</a:t>
            </a:r>
            <a:r>
              <a:rPr lang="ru-RU" dirty="0"/>
              <a:t>:</a:t>
            </a:r>
          </a:p>
        </p:txBody>
      </p:sp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5241" y="928670"/>
            <a:ext cx="503876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0"/>
            <a:ext cx="4286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"Наш </a:t>
            </a:r>
            <a:r>
              <a:rPr lang="ru-RU" sz="1600" dirty="0" err="1"/>
              <a:t>отаман</a:t>
            </a:r>
            <a:r>
              <a:rPr lang="ru-RU" sz="1600" dirty="0"/>
              <a:t> </a:t>
            </a:r>
            <a:r>
              <a:rPr lang="ru-RU" sz="1600" dirty="0" err="1"/>
              <a:t>Гамалія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Отаман</a:t>
            </a:r>
            <a:r>
              <a:rPr lang="ru-RU" sz="1600" dirty="0"/>
              <a:t> </a:t>
            </a:r>
            <a:r>
              <a:rPr lang="ru-RU" sz="1600" dirty="0" err="1"/>
              <a:t>завзятий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Забрав </a:t>
            </a:r>
            <a:r>
              <a:rPr lang="ru-RU" sz="1600" dirty="0" err="1"/>
              <a:t>хлопців</a:t>
            </a:r>
            <a:r>
              <a:rPr lang="ru-RU" sz="1600" dirty="0"/>
              <a:t> та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поїхав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По морю </a:t>
            </a:r>
            <a:r>
              <a:rPr lang="ru-RU" sz="1600" dirty="0" err="1"/>
              <a:t>гуляти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По морю </a:t>
            </a:r>
            <a:r>
              <a:rPr lang="ru-RU" sz="1600" dirty="0" err="1"/>
              <a:t>гуляти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Слави</a:t>
            </a:r>
            <a:r>
              <a:rPr lang="ru-RU" sz="1600" dirty="0"/>
              <a:t> </a:t>
            </a:r>
            <a:r>
              <a:rPr lang="ru-RU" sz="1600" dirty="0" err="1"/>
              <a:t>добувати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турецької</a:t>
            </a:r>
            <a:r>
              <a:rPr lang="ru-RU" sz="1600" dirty="0"/>
              <a:t> </a:t>
            </a:r>
            <a:r>
              <a:rPr lang="ru-RU" sz="1600" dirty="0" err="1"/>
              <a:t>неволі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Братів</a:t>
            </a:r>
            <a:r>
              <a:rPr lang="ru-RU" sz="1600" dirty="0"/>
              <a:t> </a:t>
            </a:r>
            <a:r>
              <a:rPr lang="ru-RU" sz="1600" dirty="0" err="1"/>
              <a:t>визволяти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Ой </a:t>
            </a:r>
            <a:r>
              <a:rPr lang="ru-RU" sz="1600" dirty="0" err="1"/>
              <a:t>приїхав</a:t>
            </a:r>
            <a:r>
              <a:rPr lang="ru-RU" sz="1600" dirty="0"/>
              <a:t> </a:t>
            </a:r>
            <a:r>
              <a:rPr lang="ru-RU" sz="1600" dirty="0" err="1"/>
              <a:t>Гамалія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Аж у ту </a:t>
            </a:r>
            <a:r>
              <a:rPr lang="ru-RU" sz="1600" dirty="0" err="1"/>
              <a:t>Скутару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Сидять</a:t>
            </a:r>
            <a:r>
              <a:rPr lang="ru-RU" sz="1600" dirty="0"/>
              <a:t> </a:t>
            </a:r>
            <a:r>
              <a:rPr lang="ru-RU" sz="1600" dirty="0" err="1"/>
              <a:t>брати-запорожці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Дожидають</a:t>
            </a:r>
            <a:r>
              <a:rPr lang="ru-RU" sz="1600" dirty="0"/>
              <a:t> кари.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Ой як крикнув </a:t>
            </a:r>
            <a:r>
              <a:rPr lang="ru-RU" sz="1600" dirty="0" err="1"/>
              <a:t>Гамалія</a:t>
            </a:r>
            <a:r>
              <a:rPr lang="ru-RU" sz="1600" dirty="0"/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- </a:t>
            </a:r>
            <a:r>
              <a:rPr lang="ru-RU" sz="1600" dirty="0" err="1"/>
              <a:t>Брати</a:t>
            </a:r>
            <a:r>
              <a:rPr lang="ru-RU" sz="1600" dirty="0"/>
              <a:t>! будем </a:t>
            </a:r>
            <a:r>
              <a:rPr lang="ru-RU" sz="1600" dirty="0" err="1"/>
              <a:t>жити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Будем </a:t>
            </a:r>
            <a:r>
              <a:rPr lang="ru-RU" sz="1600" dirty="0" err="1"/>
              <a:t>жити</a:t>
            </a:r>
            <a:r>
              <a:rPr lang="ru-RU" sz="1600" dirty="0"/>
              <a:t>, вино </a:t>
            </a:r>
            <a:r>
              <a:rPr lang="ru-RU" sz="1600" dirty="0" err="1"/>
              <a:t>пити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Яничара</a:t>
            </a:r>
            <a:r>
              <a:rPr lang="ru-RU" sz="1600" dirty="0"/>
              <a:t> </a:t>
            </a:r>
            <a:r>
              <a:rPr lang="ru-RU" sz="1600" dirty="0" err="1"/>
              <a:t>бити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А </a:t>
            </a:r>
            <a:r>
              <a:rPr lang="ru-RU" sz="1600" dirty="0" err="1"/>
              <a:t>курені</a:t>
            </a:r>
            <a:r>
              <a:rPr lang="ru-RU" sz="1600" dirty="0"/>
              <a:t> килимами,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Оксамитом</a:t>
            </a:r>
            <a:r>
              <a:rPr lang="ru-RU" sz="1600" dirty="0"/>
              <a:t> </a:t>
            </a:r>
            <a:r>
              <a:rPr lang="ru-RU" sz="1600" dirty="0" err="1"/>
              <a:t>крити</a:t>
            </a:r>
            <a:r>
              <a:rPr lang="ru-RU" sz="1600" dirty="0"/>
              <a:t>! -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Вилітали</a:t>
            </a:r>
            <a:r>
              <a:rPr lang="ru-RU" sz="1600" dirty="0"/>
              <a:t> </a:t>
            </a:r>
            <a:r>
              <a:rPr lang="ru-RU" sz="1600" dirty="0" err="1"/>
              <a:t>запорожці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лан жито </a:t>
            </a:r>
            <a:r>
              <a:rPr lang="ru-RU" sz="1600" dirty="0" err="1"/>
              <a:t>жати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Жито жали, в копи клали,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Гуртом </a:t>
            </a:r>
            <a:r>
              <a:rPr lang="ru-RU" sz="1600" dirty="0" err="1"/>
              <a:t>заспівали</a:t>
            </a:r>
            <a:r>
              <a:rPr lang="ru-RU" sz="1600" dirty="0"/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"Слава </a:t>
            </a:r>
            <a:r>
              <a:rPr lang="ru-RU" sz="1600" dirty="0" err="1"/>
              <a:t>тобі</a:t>
            </a:r>
            <a:r>
              <a:rPr lang="ru-RU" sz="1600" dirty="0"/>
              <a:t>, </a:t>
            </a:r>
            <a:r>
              <a:rPr lang="ru-RU" sz="1600" dirty="0" err="1"/>
              <a:t>Гамалію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</a:t>
            </a:r>
            <a:r>
              <a:rPr lang="ru-RU" sz="1600" dirty="0" err="1"/>
              <a:t>ввесь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великий,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</a:t>
            </a:r>
            <a:r>
              <a:rPr lang="ru-RU" sz="1600" dirty="0" err="1"/>
              <a:t>ввесь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великий,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всю </a:t>
            </a:r>
            <a:r>
              <a:rPr lang="ru-RU" sz="1600" dirty="0" err="1"/>
              <a:t>Україну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Що</a:t>
            </a:r>
            <a:r>
              <a:rPr lang="ru-RU" sz="1600" dirty="0"/>
              <a:t> не дав </a:t>
            </a:r>
            <a:r>
              <a:rPr lang="ru-RU" sz="1600" dirty="0" err="1"/>
              <a:t>ти</a:t>
            </a:r>
            <a:r>
              <a:rPr lang="ru-RU" sz="1600" dirty="0"/>
              <a:t> </a:t>
            </a:r>
            <a:r>
              <a:rPr lang="ru-RU" sz="1600" dirty="0" err="1"/>
              <a:t>запорожцям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Згинуть</a:t>
            </a:r>
            <a:r>
              <a:rPr lang="ru-RU" sz="1600" dirty="0"/>
              <a:t> на </a:t>
            </a:r>
            <a:r>
              <a:rPr lang="ru-RU" sz="1600" dirty="0" err="1"/>
              <a:t>чужині</a:t>
            </a:r>
            <a:r>
              <a:rPr lang="ru-RU" sz="1600" dirty="0"/>
              <a:t>!</a:t>
            </a:r>
          </a:p>
        </p:txBody>
      </p:sp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3318" y="1571612"/>
            <a:ext cx="5440682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Пливуть</a:t>
            </a:r>
            <a:r>
              <a:rPr lang="ru-RU" dirty="0"/>
              <a:t>, </a:t>
            </a:r>
            <a:r>
              <a:rPr lang="ru-RU" dirty="0" err="1"/>
              <a:t>співаючи</a:t>
            </a:r>
            <a:r>
              <a:rPr lang="ru-RU" dirty="0"/>
              <a:t>; </a:t>
            </a:r>
            <a:r>
              <a:rPr lang="ru-RU" dirty="0" err="1"/>
              <a:t>пливе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Позад</a:t>
            </a:r>
            <a:r>
              <a:rPr lang="ru-RU" dirty="0"/>
              <a:t> </a:t>
            </a:r>
            <a:r>
              <a:rPr lang="ru-RU" dirty="0" err="1"/>
              <a:t>завзятий</a:t>
            </a:r>
            <a:r>
              <a:rPr lang="ru-RU" dirty="0"/>
              <a:t> </a:t>
            </a:r>
            <a:r>
              <a:rPr lang="ru-RU" dirty="0" err="1"/>
              <a:t>Гамалія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Орел орлят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стереже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Дарданеллів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віє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не </a:t>
            </a:r>
            <a:r>
              <a:rPr lang="ru-RU" dirty="0" err="1"/>
              <a:t>женеться</a:t>
            </a:r>
            <a:r>
              <a:rPr lang="ru-RU" dirty="0"/>
              <a:t> </a:t>
            </a:r>
            <a:r>
              <a:rPr lang="ru-RU" dirty="0" err="1"/>
              <a:t>Візантія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Вона </a:t>
            </a:r>
            <a:r>
              <a:rPr lang="ru-RU" dirty="0" err="1"/>
              <a:t>боїться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Чернець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</a:t>
            </a:r>
            <a:r>
              <a:rPr lang="ru-RU" dirty="0" err="1"/>
              <a:t>засвітив</a:t>
            </a:r>
            <a:r>
              <a:rPr lang="ru-RU" dirty="0"/>
              <a:t> </a:t>
            </a:r>
            <a:r>
              <a:rPr lang="ru-RU" dirty="0" err="1"/>
              <a:t>Галату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кликнув в море на </a:t>
            </a:r>
            <a:r>
              <a:rPr lang="ru-RU" dirty="0" err="1"/>
              <a:t>ралець</a:t>
            </a:r>
            <a:r>
              <a:rPr lang="ru-RU" dirty="0"/>
              <a:t>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Пливуть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, а </a:t>
            </a:r>
            <a:r>
              <a:rPr lang="ru-RU" dirty="0" err="1"/>
              <a:t>з-за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 </a:t>
            </a:r>
            <a:r>
              <a:rPr lang="ru-RU" dirty="0" err="1"/>
              <a:t>червонить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Перед ними море миле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Гомонить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клекотить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Гамалію</a:t>
            </a:r>
            <a:r>
              <a:rPr lang="ru-RU" dirty="0"/>
              <a:t>,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віє</a:t>
            </a:r>
            <a:r>
              <a:rPr lang="ru-RU" dirty="0"/>
              <a:t>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Ось... ось... наше море!..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сховалися</a:t>
            </a:r>
            <a:r>
              <a:rPr lang="ru-RU" dirty="0"/>
              <a:t> за </a:t>
            </a:r>
            <a:r>
              <a:rPr lang="ru-RU" dirty="0" err="1"/>
              <a:t>хвилі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 </a:t>
            </a:r>
            <a:r>
              <a:rPr lang="ru-RU" dirty="0" err="1"/>
              <a:t>живії</a:t>
            </a:r>
            <a:r>
              <a:rPr lang="ru-RU" dirty="0"/>
              <a:t> гори.</a:t>
            </a:r>
          </a:p>
        </p:txBody>
      </p:sp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548" y="0"/>
            <a:ext cx="4803452" cy="3429000"/>
          </a:xfrm>
          <a:prstGeom prst="rect">
            <a:avLst/>
          </a:prstGeo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1939" y="3429000"/>
            <a:ext cx="479206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Monotype Corsiva" pitchFamily="66" charset="0"/>
              </a:rPr>
              <a:t>Як ми виконували цей проект : 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5" name="Рисунок 4" descr="8gNwPCr7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71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0" y="71435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Ми  зверталися по допомогу до вчителів 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HZoBr6Hi0I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71546"/>
            <a:ext cx="3571868" cy="2010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6116" y="164305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А також опрацьовували інформацію разом.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Рисунок 8" descr="lyxnQFN8W2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429000"/>
            <a:ext cx="1456655" cy="3429000"/>
          </a:xfrm>
          <a:prstGeom prst="rect">
            <a:avLst/>
          </a:prstGeom>
        </p:spPr>
      </p:pic>
      <p:pic>
        <p:nvPicPr>
          <p:cNvPr id="10" name="Рисунок 9" descr="OEZQuUpcSZ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214314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3306" y="3143248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Якісно розповідали інформацію учням нашої школи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Рисунок 11" descr="PIXECT-20140410230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071810"/>
            <a:ext cx="3643306" cy="3786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4929198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Ми наполегливо шукали інформацію. 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99572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Monotype Corsiva" pitchFamily="66" charset="0"/>
              </a:rPr>
              <a:t>Висновок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285860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Гамалія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сторинка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багатостраждальної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Укаріни.Це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звук та слова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народу,перед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чорноморських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дум.Треба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сини,якого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народу.Адже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пишатись.Ми-українці,нащадки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козаків.Брати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великого роду!</a:t>
            </a:r>
            <a:r>
              <a:rPr lang="ru-RU" sz="2400" dirty="0"/>
              <a:t> </a:t>
            </a:r>
          </a:p>
        </p:txBody>
      </p:sp>
      <p:pic>
        <p:nvPicPr>
          <p:cNvPr id="7" name="Рисунок 6" descr="Shevchenko_gam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3274070" cy="5028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ЕВЧЕНКО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099" y="0"/>
            <a:ext cx="81439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38" y="0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Monotype Corsiva" pitchFamily="66" charset="0"/>
              </a:rPr>
              <a:t>Передумови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написання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поеми</a:t>
            </a:r>
            <a:r>
              <a:rPr lang="ru-RU" sz="3200" b="1" dirty="0">
                <a:latin typeface="Monotype Corsiva" pitchFamily="66" charset="0"/>
              </a:rPr>
              <a:t> «</a:t>
            </a:r>
            <a:r>
              <a:rPr lang="ru-RU" sz="3200" b="1" dirty="0" err="1">
                <a:latin typeface="Monotype Corsiva" pitchFamily="66" charset="0"/>
              </a:rPr>
              <a:t>Гамалія</a:t>
            </a:r>
            <a:r>
              <a:rPr lang="ru-RU" sz="3200" b="1" dirty="0">
                <a:latin typeface="Monotype Corsiva" pitchFamily="66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785794"/>
            <a:ext cx="4286280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У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поемі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Гамалія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Шевченко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вдруге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звернувся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теми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морських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походів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запорожців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Порівняно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ранішою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поезієюІван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Підкова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тут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цю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тему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розроблено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повніше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виразніше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наголошено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визвольній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експедиції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козаків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літературні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народнопісенні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джерела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твору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загалом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джерела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Івана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Підкови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передусім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думипро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чорноморські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походи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запорожців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поневіряння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невільників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турецькій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неволі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  <a:r>
              <a:rPr lang="ru-RU" sz="1700" dirty="0"/>
              <a:t> </a:t>
            </a:r>
            <a:r>
              <a:rPr lang="ru-RU" sz="1700" dirty="0" err="1"/>
              <a:t>Вплив</a:t>
            </a:r>
            <a:r>
              <a:rPr lang="ru-RU" sz="1700" dirty="0"/>
              <a:t> дум </a:t>
            </a:r>
            <a:r>
              <a:rPr lang="ru-RU" sz="1700" dirty="0" err="1"/>
              <a:t>позначився</a:t>
            </a:r>
            <a:r>
              <a:rPr lang="ru-RU" sz="1700" dirty="0"/>
              <a:t> </a:t>
            </a:r>
            <a:r>
              <a:rPr lang="ru-RU" sz="1700" dirty="0" err="1"/>
              <a:t>і</a:t>
            </a:r>
            <a:r>
              <a:rPr lang="ru-RU" sz="1700" dirty="0"/>
              <a:t> на </a:t>
            </a:r>
            <a:r>
              <a:rPr lang="ru-RU" sz="1700" dirty="0" err="1"/>
              <a:t>трактуванні</a:t>
            </a:r>
            <a:r>
              <a:rPr lang="ru-RU" sz="1700" dirty="0"/>
              <a:t> </a:t>
            </a:r>
            <a:r>
              <a:rPr lang="ru-RU" sz="1700" dirty="0" err="1"/>
              <a:t>історичної</a:t>
            </a:r>
            <a:r>
              <a:rPr lang="ru-RU" sz="1700" dirty="0"/>
              <a:t> </a:t>
            </a:r>
            <a:r>
              <a:rPr lang="ru-RU" sz="1700" dirty="0" err="1"/>
              <a:t>доби</a:t>
            </a:r>
            <a:r>
              <a:rPr lang="ru-RU" sz="1700" dirty="0"/>
              <a:t>,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на</a:t>
            </a:r>
            <a:r>
              <a:rPr lang="ru-RU" sz="1700" dirty="0"/>
              <a:t> </a:t>
            </a:r>
            <a:r>
              <a:rPr lang="ru-RU" sz="1700" dirty="0" err="1"/>
              <a:t>загальному</a:t>
            </a:r>
            <a:r>
              <a:rPr lang="ru-RU" sz="1700" dirty="0"/>
              <a:t> </a:t>
            </a:r>
            <a:r>
              <a:rPr lang="ru-RU" sz="1700" dirty="0" err="1" smtClean="0"/>
              <a:t>ліричному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тоні</a:t>
            </a:r>
            <a:r>
              <a:rPr lang="ru-RU" sz="1700" dirty="0" smtClean="0"/>
              <a:t> </a:t>
            </a:r>
            <a:r>
              <a:rPr lang="ru-RU" sz="1700" dirty="0" err="1"/>
              <a:t>твору</a:t>
            </a:r>
            <a:r>
              <a:rPr lang="ru-RU" sz="1700" dirty="0"/>
              <a:t>,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на</a:t>
            </a:r>
            <a:r>
              <a:rPr lang="ru-RU" sz="1700" dirty="0"/>
              <a:t> </a:t>
            </a:r>
            <a:r>
              <a:rPr lang="ru-RU" sz="1700" dirty="0" err="1"/>
              <a:t>поетиці</a:t>
            </a:r>
            <a:r>
              <a:rPr lang="ru-RU" sz="1700" dirty="0"/>
              <a:t>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окремих</a:t>
            </a:r>
            <a:r>
              <a:rPr lang="ru-RU" sz="1700" dirty="0"/>
              <a:t> </a:t>
            </a:r>
            <a:r>
              <a:rPr lang="ru-RU" sz="1700" dirty="0" err="1"/>
              <a:t>частин</a:t>
            </a:r>
            <a:r>
              <a:rPr lang="ru-RU" sz="1700" dirty="0"/>
              <a:t>. У </a:t>
            </a:r>
            <a:r>
              <a:rPr lang="ru-RU" sz="1700" dirty="0" err="1"/>
              <a:t>дусі</a:t>
            </a:r>
            <a:r>
              <a:rPr lang="ru-RU" sz="1700" dirty="0"/>
              <a:t> </a:t>
            </a:r>
            <a:r>
              <a:rPr lang="ru-RU" sz="1700" dirty="0" err="1"/>
              <a:t>й</a:t>
            </a:r>
            <a:r>
              <a:rPr lang="ru-RU" sz="1700" dirty="0"/>
              <a:t> </a:t>
            </a:r>
            <a:r>
              <a:rPr lang="ru-RU" sz="1700" dirty="0" err="1"/>
              <a:t>стилі</a:t>
            </a:r>
            <a:r>
              <a:rPr lang="ru-RU" sz="1700" dirty="0"/>
              <a:t> </a:t>
            </a:r>
            <a:r>
              <a:rPr lang="ru-RU" sz="1700" dirty="0" smtClean="0"/>
              <a:t>дум </a:t>
            </a:r>
            <a:r>
              <a:rPr lang="ru-RU" sz="1700" dirty="0" err="1" smtClean="0"/>
              <a:t>і</a:t>
            </a:r>
            <a:r>
              <a:rPr lang="ru-RU" sz="1700" dirty="0"/>
              <a:t> </a:t>
            </a:r>
            <a:r>
              <a:rPr lang="ru-RU" sz="1700" dirty="0" err="1"/>
              <a:t>народних</a:t>
            </a:r>
            <a:r>
              <a:rPr lang="ru-RU" sz="1700" dirty="0"/>
              <a:t> </a:t>
            </a:r>
            <a:r>
              <a:rPr lang="ru-RU" sz="1700" dirty="0" err="1" smtClean="0"/>
              <a:t>пісень</a:t>
            </a:r>
            <a:r>
              <a:rPr lang="ru-RU" sz="1700" dirty="0"/>
              <a:t> </a:t>
            </a:r>
            <a:r>
              <a:rPr lang="ru-RU" sz="1700" dirty="0" smtClean="0"/>
              <a:t>написано </a:t>
            </a:r>
            <a:r>
              <a:rPr lang="ru-RU" sz="1700" dirty="0"/>
              <a:t>початок </a:t>
            </a:r>
            <a:r>
              <a:rPr lang="ru-RU" sz="1700" dirty="0" err="1" smtClean="0"/>
              <a:t>поеми</a:t>
            </a:r>
            <a:r>
              <a:rPr lang="ru-RU" sz="1700" dirty="0"/>
              <a:t> </a:t>
            </a:r>
            <a:r>
              <a:rPr lang="ru-RU" sz="1700" dirty="0" smtClean="0"/>
              <a:t>,</a:t>
            </a:r>
            <a:r>
              <a:rPr lang="ru-RU" sz="1700" dirty="0"/>
              <a:t> </a:t>
            </a:r>
            <a:r>
              <a:rPr lang="ru-RU" sz="1700" dirty="0" err="1"/>
              <a:t>уславлення</a:t>
            </a:r>
            <a:r>
              <a:rPr lang="ru-RU" sz="1700" dirty="0"/>
              <a:t> </a:t>
            </a:r>
            <a:r>
              <a:rPr lang="ru-RU" sz="1700" dirty="0" err="1" smtClean="0"/>
              <a:t>Гамалії</a:t>
            </a:r>
            <a:r>
              <a:rPr lang="ru-RU" sz="1700" dirty="0" smtClean="0"/>
              <a:t>, </a:t>
            </a:r>
            <a:r>
              <a:rPr lang="ru-RU" sz="1700" dirty="0" err="1"/>
              <a:t>пісню</a:t>
            </a:r>
            <a:r>
              <a:rPr lang="ru-RU" sz="1700" dirty="0"/>
              <a:t> </a:t>
            </a:r>
            <a:r>
              <a:rPr lang="ru-RU" sz="1700" dirty="0" err="1"/>
              <a:t>запорожців</a:t>
            </a:r>
            <a:r>
              <a:rPr lang="ru-RU" sz="1700" dirty="0"/>
              <a:t> </a:t>
            </a:r>
            <a:r>
              <a:rPr lang="ru-RU" sz="1700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Shevch_muzej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14356"/>
            <a:ext cx="39624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Monotype Corsiva" pitchFamily="66" charset="0"/>
              </a:rPr>
              <a:t>Використані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образи</a:t>
            </a:r>
            <a:r>
              <a:rPr lang="ru-RU" sz="2800" b="1" dirty="0">
                <a:latin typeface="Monotype Corsiva" pitchFamily="66" charset="0"/>
              </a:rPr>
              <a:t> та </a:t>
            </a:r>
            <a:r>
              <a:rPr lang="ru-RU" sz="2800" b="1" dirty="0" err="1">
                <a:latin typeface="Monotype Corsiva" pitchFamily="66" charset="0"/>
              </a:rPr>
              <a:t>географічні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об'єкти</a:t>
            </a:r>
            <a:r>
              <a:rPr lang="ru-RU" sz="2800" b="1" dirty="0">
                <a:latin typeface="Monotype Corsiva" pitchFamily="66" charset="0"/>
              </a:rPr>
              <a:t> у </a:t>
            </a:r>
            <a:r>
              <a:rPr lang="ru-RU" sz="2800" b="1" dirty="0" err="1">
                <a:latin typeface="Monotype Corsiva" pitchFamily="66" charset="0"/>
              </a:rPr>
              <a:t>поемі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71480"/>
            <a:ext cx="814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b="1" dirty="0" err="1" smtClean="0"/>
              <a:t>Гамалія</a:t>
            </a:r>
            <a:r>
              <a:rPr lang="ru-RU" dirty="0"/>
              <a:t> </a:t>
            </a:r>
            <a:r>
              <a:rPr lang="ru-RU" sz="1600" dirty="0"/>
              <a:t>— </a:t>
            </a:r>
            <a:r>
              <a:rPr lang="ru-RU" sz="1600" dirty="0" err="1"/>
              <a:t>художній</a:t>
            </a:r>
            <a:r>
              <a:rPr lang="ru-RU" sz="1600" dirty="0"/>
              <a:t> образ </a:t>
            </a:r>
            <a:r>
              <a:rPr lang="ru-RU" sz="1600" dirty="0" err="1"/>
              <a:t>запорозького</a:t>
            </a:r>
            <a:r>
              <a:rPr lang="ru-RU" sz="1600" dirty="0"/>
              <a:t> </a:t>
            </a:r>
            <a:r>
              <a:rPr lang="ru-RU" sz="1600" dirty="0" err="1"/>
              <a:t>отамана</a:t>
            </a:r>
            <a:r>
              <a:rPr lang="ru-RU" sz="1600" dirty="0"/>
              <a:t>, а не </a:t>
            </a:r>
            <a:r>
              <a:rPr lang="ru-RU" sz="1600" dirty="0" err="1"/>
              <a:t>історична</a:t>
            </a:r>
            <a:r>
              <a:rPr lang="ru-RU" sz="1600" dirty="0"/>
              <a:t> особа: в </a:t>
            </a:r>
            <a:r>
              <a:rPr lang="ru-RU" sz="1600" dirty="0" err="1"/>
              <a:t>джерелах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 </a:t>
            </a:r>
            <a:r>
              <a:rPr lang="ru-RU" sz="1600" dirty="0" err="1"/>
              <a:t>історії</a:t>
            </a:r>
            <a:r>
              <a:rPr lang="ru-RU" sz="1600" dirty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не </a:t>
            </a:r>
            <a:r>
              <a:rPr lang="ru-RU" sz="1600" dirty="0" err="1"/>
              <a:t>зафіксовано</a:t>
            </a:r>
            <a:r>
              <a:rPr lang="ru-RU" sz="1600" dirty="0"/>
              <a:t> </a:t>
            </a:r>
            <a:r>
              <a:rPr lang="ru-RU" sz="1600" dirty="0" err="1"/>
              <a:t>жодного</a:t>
            </a:r>
            <a:r>
              <a:rPr lang="ru-RU" sz="1600" dirty="0"/>
              <a:t> ватажка </a:t>
            </a:r>
            <a:r>
              <a:rPr lang="ru-RU" sz="1600" dirty="0" err="1"/>
              <a:t>чорноморського</a:t>
            </a:r>
            <a:r>
              <a:rPr lang="ru-RU" sz="1600" dirty="0"/>
              <a:t> походу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прізвищем</a:t>
            </a:r>
            <a:r>
              <a:rPr lang="ru-RU" sz="1600" dirty="0"/>
              <a:t>, </a:t>
            </a:r>
            <a:r>
              <a:rPr lang="ru-RU" sz="1600" dirty="0" err="1"/>
              <a:t>хоч</a:t>
            </a:r>
            <a:r>
              <a:rPr lang="ru-RU" sz="1600" dirty="0"/>
              <a:t> в «Истории </a:t>
            </a:r>
            <a:r>
              <a:rPr lang="ru-RU" sz="1600" dirty="0" err="1"/>
              <a:t>русов</a:t>
            </a:r>
            <a:r>
              <a:rPr lang="ru-RU" sz="1600" dirty="0" smtClean="0"/>
              <a:t>» ,«</a:t>
            </a:r>
            <a:r>
              <a:rPr lang="ru-RU" sz="1600" dirty="0"/>
              <a:t>Истории Малой России» Д. </a:t>
            </a:r>
            <a:r>
              <a:rPr lang="ru-RU" sz="1600" dirty="0" err="1"/>
              <a:t>Бантиша-Каменського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джерелах</a:t>
            </a:r>
            <a:r>
              <a:rPr lang="ru-RU" sz="1600" dirty="0"/>
              <a:t> </a:t>
            </a:r>
            <a:r>
              <a:rPr lang="ru-RU" sz="1600" dirty="0" err="1"/>
              <a:t>згадується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історичних</a:t>
            </a:r>
            <a:r>
              <a:rPr lang="ru-RU" sz="1600" dirty="0"/>
              <a:t> </a:t>
            </a:r>
            <a:r>
              <a:rPr lang="ru-RU" sz="1600" dirty="0" err="1"/>
              <a:t>діячів</a:t>
            </a:r>
            <a:r>
              <a:rPr lang="ru-RU" sz="1600" dirty="0"/>
              <a:t> на </a:t>
            </a:r>
            <a:r>
              <a:rPr lang="ru-RU" sz="1600" dirty="0" err="1"/>
              <a:t>ім'я</a:t>
            </a:r>
            <a:r>
              <a:rPr lang="ru-RU" sz="1600" dirty="0"/>
              <a:t> </a:t>
            </a:r>
            <a:r>
              <a:rPr lang="ru-RU" sz="1600" dirty="0" err="1"/>
              <a:t>Гамалія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785926"/>
            <a:ext cx="5429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«</a:t>
            </a:r>
            <a:r>
              <a:rPr lang="ru-RU" b="1" dirty="0"/>
              <a:t>Та </a:t>
            </a:r>
            <a:r>
              <a:rPr lang="ru-RU" b="1" dirty="0" err="1"/>
              <a:t>з</a:t>
            </a:r>
            <a:r>
              <a:rPr lang="ru-RU" b="1" dirty="0"/>
              <a:t> Великого Лугу…»</a:t>
            </a:r>
            <a:r>
              <a:rPr lang="ru-RU" dirty="0"/>
              <a:t> </a:t>
            </a:r>
            <a:r>
              <a:rPr lang="ru-RU" sz="1600" dirty="0"/>
              <a:t>— Великий Луг </a:t>
            </a:r>
            <a:r>
              <a:rPr lang="ru-RU" sz="1600" dirty="0" err="1"/>
              <a:t>знаходився</a:t>
            </a:r>
            <a:r>
              <a:rPr lang="ru-RU" sz="1600" dirty="0"/>
              <a:t> на </a:t>
            </a:r>
            <a:r>
              <a:rPr lang="ru-RU" sz="1600" dirty="0" err="1"/>
              <a:t>території</a:t>
            </a:r>
            <a:r>
              <a:rPr lang="ru-RU" sz="1600" dirty="0"/>
              <a:t> </a:t>
            </a:r>
            <a:r>
              <a:rPr lang="ru-RU" sz="1600" dirty="0" err="1"/>
              <a:t>Запорозького</a:t>
            </a:r>
            <a:r>
              <a:rPr lang="ru-RU" sz="1600" dirty="0"/>
              <a:t> </a:t>
            </a:r>
            <a:r>
              <a:rPr lang="ru-RU" sz="1600" dirty="0" err="1"/>
              <a:t>Війська</a:t>
            </a:r>
            <a:r>
              <a:rPr lang="ru-RU" sz="1600" dirty="0"/>
              <a:t>. За </a:t>
            </a:r>
            <a:r>
              <a:rPr lang="ru-RU" sz="1600" dirty="0" smtClean="0"/>
              <a:t> </a:t>
            </a:r>
            <a:r>
              <a:rPr lang="ru-RU" sz="1600" dirty="0" err="1"/>
              <a:t>Яворницьким</a:t>
            </a:r>
            <a:r>
              <a:rPr lang="ru-RU" sz="1600" dirty="0"/>
              <a:t>, «Великий Луг начинался по-теперешнему от немецкой </a:t>
            </a:r>
            <a:r>
              <a:rPr lang="ru-RU" sz="1600" dirty="0" smtClean="0"/>
              <a:t>колонии </a:t>
            </a:r>
            <a:r>
              <a:rPr lang="ru-RU" sz="1600" dirty="0" err="1" smtClean="0"/>
              <a:t>Шенвиц</a:t>
            </a:r>
            <a:r>
              <a:rPr lang="ru-RU" sz="1600" dirty="0"/>
              <a:t>, у г. Александровска (</a:t>
            </a:r>
            <a:r>
              <a:rPr lang="ru-RU" sz="1600" dirty="0" err="1"/>
              <a:t>тепер</a:t>
            </a:r>
            <a:r>
              <a:rPr lang="ru-RU" sz="1600" dirty="0"/>
              <a:t> </a:t>
            </a:r>
            <a:r>
              <a:rPr lang="ru-RU" sz="1600" dirty="0" err="1" smtClean="0"/>
              <a:t>містоЗапоріжжя</a:t>
            </a:r>
            <a:r>
              <a:rPr lang="ru-RU" sz="1600" dirty="0" smtClean="0"/>
              <a:t>) , </a:t>
            </a:r>
            <a:r>
              <a:rPr lang="ru-RU" sz="1600" dirty="0"/>
              <a:t>и тянулся левым берегом </a:t>
            </a:r>
            <a:r>
              <a:rPr lang="ru-RU" sz="1600" dirty="0" smtClean="0"/>
              <a:t>Днепра до </a:t>
            </a:r>
            <a:r>
              <a:rPr lang="ru-RU" sz="1600" dirty="0"/>
              <a:t>местечка </a:t>
            </a:r>
            <a:r>
              <a:rPr lang="ru-RU" sz="1600" dirty="0" smtClean="0"/>
              <a:t>Никополя </a:t>
            </a:r>
            <a:r>
              <a:rPr lang="ru-RU" sz="1600" dirty="0"/>
              <a:t>на протяжении около 120 верст длины, при 15 — 20 верстах средней ширины»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5072074"/>
            <a:ext cx="55007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Баша </a:t>
            </a:r>
            <a:r>
              <a:rPr lang="ru-RU" b="1" dirty="0"/>
              <a:t>(</a:t>
            </a:r>
            <a:r>
              <a:rPr lang="ru-RU" b="1" dirty="0" err="1"/>
              <a:t>тобто</a:t>
            </a:r>
            <a:r>
              <a:rPr lang="ru-RU" b="1" dirty="0"/>
              <a:t> паша)</a:t>
            </a:r>
            <a:r>
              <a:rPr lang="ru-RU" dirty="0"/>
              <a:t> </a:t>
            </a:r>
            <a:r>
              <a:rPr lang="ru-RU" sz="1600" dirty="0"/>
              <a:t>— слово, </a:t>
            </a:r>
            <a:r>
              <a:rPr lang="ru-RU" sz="1600" dirty="0" err="1"/>
              <a:t>запозичене</a:t>
            </a:r>
            <a:r>
              <a:rPr lang="ru-RU" sz="1600" dirty="0"/>
              <a:t> </a:t>
            </a:r>
            <a:r>
              <a:rPr lang="ru-RU" sz="1600" dirty="0" err="1"/>
              <a:t>поетом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народних</a:t>
            </a:r>
            <a:r>
              <a:rPr lang="ru-RU" sz="1600" dirty="0"/>
              <a:t> дум.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3786190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«…</a:t>
            </a:r>
            <a:r>
              <a:rPr lang="ru-RU" b="1" dirty="0" err="1"/>
              <a:t>Дрімає</a:t>
            </a:r>
            <a:r>
              <a:rPr lang="ru-RU" b="1" dirty="0"/>
              <a:t> в </a:t>
            </a:r>
            <a:r>
              <a:rPr lang="ru-RU" b="1" dirty="0" err="1"/>
              <a:t>харемі</a:t>
            </a:r>
            <a:r>
              <a:rPr lang="ru-RU" b="1" dirty="0"/>
              <a:t> — </a:t>
            </a:r>
            <a:r>
              <a:rPr lang="ru-RU" b="1" dirty="0" err="1"/>
              <a:t>в</a:t>
            </a:r>
            <a:r>
              <a:rPr lang="ru-RU" b="1" dirty="0"/>
              <a:t> раю </a:t>
            </a:r>
            <a:r>
              <a:rPr lang="ru-RU" b="1" dirty="0" err="1"/>
              <a:t>Візантія</a:t>
            </a:r>
            <a:r>
              <a:rPr lang="ru-RU" b="1" dirty="0"/>
              <a:t>…» </a:t>
            </a:r>
            <a:r>
              <a:rPr lang="ru-RU" sz="1600" dirty="0"/>
              <a:t>— </a:t>
            </a:r>
            <a:r>
              <a:rPr lang="ru-RU" sz="1600" dirty="0" err="1"/>
              <a:t>Йдеться</a:t>
            </a:r>
            <a:r>
              <a:rPr lang="ru-RU" sz="1600" dirty="0"/>
              <a:t> про </a:t>
            </a:r>
            <a:r>
              <a:rPr lang="ru-RU" sz="1600" dirty="0" smtClean="0"/>
              <a:t>Стамбул— </a:t>
            </a:r>
            <a:r>
              <a:rPr lang="ru-RU" sz="1600" dirty="0" err="1"/>
              <a:t>столицю</a:t>
            </a:r>
            <a:r>
              <a:rPr lang="ru-RU" sz="1600" dirty="0"/>
              <a:t> </a:t>
            </a:r>
            <a:r>
              <a:rPr lang="ru-RU" sz="1600" dirty="0" err="1"/>
              <a:t>Османської</a:t>
            </a:r>
            <a:r>
              <a:rPr lang="ru-RU" sz="1600" dirty="0"/>
              <a:t> </a:t>
            </a:r>
            <a:r>
              <a:rPr lang="ru-RU" sz="1600" dirty="0" err="1"/>
              <a:t>імперії</a:t>
            </a:r>
            <a:r>
              <a:rPr lang="ru-RU" sz="1600" dirty="0"/>
              <a:t>. </a:t>
            </a:r>
            <a:r>
              <a:rPr lang="ru-RU" sz="1600" dirty="0" err="1"/>
              <a:t>Відомо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нападів</a:t>
            </a:r>
            <a:r>
              <a:rPr lang="ru-RU" sz="1600" dirty="0"/>
              <a:t> </a:t>
            </a:r>
            <a:r>
              <a:rPr lang="ru-RU" sz="1600" dirty="0" err="1"/>
              <a:t>запорозьких</a:t>
            </a:r>
            <a:r>
              <a:rPr lang="ru-RU" sz="1600" dirty="0"/>
              <a:t> </a:t>
            </a:r>
            <a:r>
              <a:rPr lang="ru-RU" sz="1600" dirty="0" err="1"/>
              <a:t>флотилій</a:t>
            </a:r>
            <a:r>
              <a:rPr lang="ru-RU" sz="1600" dirty="0"/>
              <a:t> на </a:t>
            </a:r>
            <a:r>
              <a:rPr lang="ru-RU" sz="1600" dirty="0" smtClean="0"/>
              <a:t>Стамбул та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околиці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у </a:t>
            </a:r>
            <a:r>
              <a:rPr lang="ru-RU" sz="1600" dirty="0" smtClean="0"/>
              <a:t>1615, 1621,</a:t>
            </a:r>
            <a:r>
              <a:rPr lang="ru-RU" sz="1600" dirty="0"/>
              <a:t> </a:t>
            </a:r>
            <a:r>
              <a:rPr lang="ru-RU" sz="1600" dirty="0" smtClean="0"/>
              <a:t>1624рр</a:t>
            </a:r>
            <a:r>
              <a:rPr lang="ru-RU" sz="1600" dirty="0"/>
              <a:t>.</a:t>
            </a:r>
          </a:p>
        </p:txBody>
      </p:sp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785926"/>
            <a:ext cx="285748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Гамалія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87025"/>
            <a:ext cx="34290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"Ой нема, нема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там раду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радять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як на турка стати, -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чуємо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чужині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повій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повій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вітре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через море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Великого Лугу,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Суши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заглуши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кайдани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Розвій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нашу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Ой заграй, заграй,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синесеньке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море,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байдаками,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пливуть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мріють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шапки,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Та на сей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за нами.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Ой боже наш, боже,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не за нами,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Неси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Почуємо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славу,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козацькую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славу,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Почуємо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загинем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642918"/>
            <a:ext cx="4643438" cy="50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14290"/>
            <a:ext cx="35004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Отак</a:t>
            </a:r>
            <a:r>
              <a:rPr lang="ru-RU" dirty="0"/>
              <a:t> у </a:t>
            </a:r>
            <a:r>
              <a:rPr lang="ru-RU" dirty="0" err="1"/>
              <a:t>Скутарі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співали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Співали</a:t>
            </a:r>
            <a:r>
              <a:rPr lang="ru-RU" dirty="0"/>
              <a:t>, </a:t>
            </a:r>
            <a:r>
              <a:rPr lang="ru-RU" dirty="0" err="1"/>
              <a:t>сердеги</a:t>
            </a:r>
            <a:r>
              <a:rPr lang="ru-RU" dirty="0"/>
              <a:t>, а </a:t>
            </a:r>
            <a:r>
              <a:rPr lang="ru-RU" dirty="0" err="1"/>
              <a:t>сльози</a:t>
            </a:r>
            <a:r>
              <a:rPr lang="ru-RU" dirty="0"/>
              <a:t> лились;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Лилися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, </a:t>
            </a:r>
            <a:r>
              <a:rPr lang="ru-RU" dirty="0" err="1"/>
              <a:t>тугу</a:t>
            </a:r>
            <a:r>
              <a:rPr lang="ru-RU" dirty="0"/>
              <a:t> </a:t>
            </a:r>
            <a:r>
              <a:rPr lang="ru-RU" dirty="0" err="1"/>
              <a:t>домовляли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Босфор аж затрясся,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зроду</a:t>
            </a:r>
            <a:r>
              <a:rPr lang="ru-RU" dirty="0"/>
              <a:t> не </a:t>
            </a:r>
            <a:r>
              <a:rPr lang="ru-RU" dirty="0" err="1"/>
              <a:t>чув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Козацького</a:t>
            </a:r>
            <a:r>
              <a:rPr lang="ru-RU" dirty="0"/>
              <a:t> плачу; </a:t>
            </a:r>
            <a:r>
              <a:rPr lang="ru-RU" dirty="0" err="1"/>
              <a:t>застогнав</a:t>
            </a:r>
            <a:r>
              <a:rPr lang="ru-RU" dirty="0"/>
              <a:t>, широкий,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шкурою, </a:t>
            </a:r>
            <a:r>
              <a:rPr lang="ru-RU" dirty="0" err="1"/>
              <a:t>сірий</a:t>
            </a:r>
            <a:r>
              <a:rPr lang="ru-RU" dirty="0"/>
              <a:t> бугай, </a:t>
            </a:r>
            <a:r>
              <a:rPr lang="ru-RU" dirty="0" err="1"/>
              <a:t>стрепенув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хвилю</a:t>
            </a:r>
            <a:r>
              <a:rPr lang="ru-RU" dirty="0"/>
              <a:t>, ревучи, далеко, далеко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</a:t>
            </a:r>
            <a:r>
              <a:rPr lang="ru-RU" dirty="0" err="1"/>
              <a:t>синєє</a:t>
            </a:r>
            <a:r>
              <a:rPr lang="ru-RU" dirty="0"/>
              <a:t> море на ребрах послав.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море </a:t>
            </a:r>
            <a:r>
              <a:rPr lang="ru-RU" dirty="0" err="1"/>
              <a:t>ревнуло</a:t>
            </a:r>
            <a:r>
              <a:rPr lang="ru-RU" dirty="0"/>
              <a:t> </a:t>
            </a:r>
            <a:r>
              <a:rPr lang="ru-RU" dirty="0" err="1"/>
              <a:t>Босфорову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Лиман погнало, а Лиман </a:t>
            </a:r>
            <a:r>
              <a:rPr lang="ru-RU" dirty="0" err="1"/>
              <a:t>Дніпрові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Тую </a:t>
            </a:r>
            <a:r>
              <a:rPr lang="ru-RU" dirty="0" err="1"/>
              <a:t>журбу-мову</a:t>
            </a:r>
            <a:r>
              <a:rPr lang="ru-RU" dirty="0"/>
              <a:t> на </a:t>
            </a:r>
            <a:r>
              <a:rPr lang="ru-RU" dirty="0" err="1"/>
              <a:t>хвилі</a:t>
            </a:r>
            <a:r>
              <a:rPr lang="ru-RU" dirty="0"/>
              <a:t> подав.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Зареготався</a:t>
            </a:r>
            <a:r>
              <a:rPr lang="ru-RU" dirty="0"/>
              <a:t> </a:t>
            </a:r>
            <a:r>
              <a:rPr lang="ru-RU" dirty="0" err="1"/>
              <a:t>дід</a:t>
            </a:r>
            <a:r>
              <a:rPr lang="ru-RU" dirty="0"/>
              <a:t> наш </a:t>
            </a:r>
            <a:r>
              <a:rPr lang="ru-RU" dirty="0" err="1"/>
              <a:t>дужий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Аж </a:t>
            </a:r>
            <a:r>
              <a:rPr lang="ru-RU" dirty="0" err="1"/>
              <a:t>піна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уса потекла.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спиш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чуєш</a:t>
            </a:r>
            <a:r>
              <a:rPr lang="ru-RU" dirty="0"/>
              <a:t>, брате Луже?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Хортице-сестро</a:t>
            </a:r>
            <a:r>
              <a:rPr lang="ru-RU" dirty="0"/>
              <a:t>?.. - Загула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Хортиця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Лугом: - Чую! чую!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Дніпр</a:t>
            </a:r>
            <a:r>
              <a:rPr lang="ru-RU" dirty="0"/>
              <a:t> </a:t>
            </a:r>
            <a:r>
              <a:rPr lang="ru-RU" dirty="0" err="1"/>
              <a:t>укрили</a:t>
            </a:r>
            <a:r>
              <a:rPr lang="ru-RU" dirty="0"/>
              <a:t> байдаки,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заспівали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:</a:t>
            </a: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979" y="428604"/>
            <a:ext cx="4388021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0"/>
            <a:ext cx="71438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"</a:t>
            </a:r>
            <a:r>
              <a:rPr lang="ru-RU" sz="1700" dirty="0"/>
              <a:t>У </a:t>
            </a:r>
            <a:r>
              <a:rPr lang="ru-RU" sz="1700" dirty="0" err="1"/>
              <a:t>туркені</a:t>
            </a:r>
            <a:r>
              <a:rPr lang="ru-RU" sz="1700" dirty="0"/>
              <a:t> по </a:t>
            </a:r>
            <a:r>
              <a:rPr lang="ru-RU" sz="1700" dirty="0" err="1"/>
              <a:t>тім</a:t>
            </a:r>
            <a:r>
              <a:rPr lang="ru-RU" sz="1700" dirty="0"/>
              <a:t> </a:t>
            </a:r>
            <a:r>
              <a:rPr lang="ru-RU" sz="1700" dirty="0" err="1"/>
              <a:t>боці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Хата на </a:t>
            </a:r>
            <a:r>
              <a:rPr lang="ru-RU" sz="1700" dirty="0" err="1"/>
              <a:t>помості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Гай, гай! Море, грай,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Реви, </a:t>
            </a:r>
            <a:r>
              <a:rPr lang="ru-RU" sz="1700" dirty="0" err="1"/>
              <a:t>скелі</a:t>
            </a:r>
            <a:r>
              <a:rPr lang="ru-RU" sz="1700" dirty="0"/>
              <a:t> </a:t>
            </a:r>
            <a:r>
              <a:rPr lang="ru-RU" sz="1700" dirty="0" err="1"/>
              <a:t>ламай</a:t>
            </a:r>
            <a:r>
              <a:rPr lang="ru-RU" sz="1700" dirty="0"/>
              <a:t>!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Поїдемо</a:t>
            </a:r>
            <a:r>
              <a:rPr lang="ru-RU" sz="1700" dirty="0"/>
              <a:t> в </a:t>
            </a:r>
            <a:r>
              <a:rPr lang="ru-RU" sz="1700" dirty="0" err="1"/>
              <a:t>гості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У </a:t>
            </a:r>
            <a:r>
              <a:rPr lang="ru-RU" sz="1700" dirty="0" err="1"/>
              <a:t>туркені</a:t>
            </a:r>
            <a:r>
              <a:rPr lang="ru-RU" sz="1700" dirty="0"/>
              <a:t> </a:t>
            </a:r>
            <a:r>
              <a:rPr lang="ru-RU" sz="1700" dirty="0" err="1"/>
              <a:t>у</a:t>
            </a:r>
            <a:r>
              <a:rPr lang="ru-RU" sz="1700" dirty="0"/>
              <a:t> </a:t>
            </a:r>
            <a:r>
              <a:rPr lang="ru-RU" sz="1700" dirty="0" err="1"/>
              <a:t>кишені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Таляри</a:t>
            </a:r>
            <a:r>
              <a:rPr lang="ru-RU" sz="1700" dirty="0"/>
              <a:t>, </a:t>
            </a:r>
            <a:r>
              <a:rPr lang="ru-RU" sz="1700" dirty="0" err="1"/>
              <a:t>дукати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Не </a:t>
            </a:r>
            <a:r>
              <a:rPr lang="ru-RU" sz="1700" dirty="0" err="1"/>
              <a:t>кишені</a:t>
            </a:r>
            <a:r>
              <a:rPr lang="ru-RU" sz="1700" dirty="0"/>
              <a:t> трусить -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Ідем</a:t>
            </a:r>
            <a:r>
              <a:rPr lang="ru-RU" sz="1700" dirty="0"/>
              <a:t> </a:t>
            </a:r>
            <a:r>
              <a:rPr lang="ru-RU" sz="1700" dirty="0" err="1"/>
              <a:t>різать</a:t>
            </a:r>
            <a:r>
              <a:rPr lang="ru-RU" sz="1700" dirty="0"/>
              <a:t>, палить,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Братів</a:t>
            </a:r>
            <a:r>
              <a:rPr lang="ru-RU" sz="1700" dirty="0"/>
              <a:t> </a:t>
            </a:r>
            <a:r>
              <a:rPr lang="ru-RU" sz="1700" dirty="0" err="1"/>
              <a:t>визволяти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У </a:t>
            </a:r>
            <a:r>
              <a:rPr lang="ru-RU" sz="1700" dirty="0" err="1"/>
              <a:t>туркені</a:t>
            </a:r>
            <a:r>
              <a:rPr lang="ru-RU" sz="1700" dirty="0"/>
              <a:t> </a:t>
            </a:r>
            <a:r>
              <a:rPr lang="ru-RU" sz="1700" dirty="0" err="1"/>
              <a:t>яничари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І баша на </a:t>
            </a:r>
            <a:r>
              <a:rPr lang="ru-RU" sz="1700" dirty="0" err="1"/>
              <a:t>лаві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Гой </a:t>
            </a:r>
            <a:r>
              <a:rPr lang="ru-RU" sz="1700" dirty="0" err="1"/>
              <a:t>ги</a:t>
            </a:r>
            <a:r>
              <a:rPr lang="ru-RU" sz="1700" dirty="0"/>
              <a:t>! вороги!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Ми не </a:t>
            </a:r>
            <a:r>
              <a:rPr lang="ru-RU" sz="1700" dirty="0" err="1"/>
              <a:t>маєм</a:t>
            </a:r>
            <a:r>
              <a:rPr lang="ru-RU" sz="1700" dirty="0"/>
              <a:t> ваги!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Наша воля </a:t>
            </a:r>
            <a:r>
              <a:rPr lang="ru-RU" sz="1700" dirty="0" err="1"/>
              <a:t>й</a:t>
            </a:r>
            <a:r>
              <a:rPr lang="ru-RU" sz="1700" dirty="0"/>
              <a:t> слава!"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 smtClean="0"/>
              <a:t>Пливуть</a:t>
            </a:r>
            <a:r>
              <a:rPr lang="ru-RU" sz="1700" dirty="0" smtClean="0"/>
              <a:t> </a:t>
            </a:r>
            <a:r>
              <a:rPr lang="ru-RU" sz="1700" dirty="0" err="1"/>
              <a:t>собі</a:t>
            </a:r>
            <a:r>
              <a:rPr lang="ru-RU" sz="1700" dirty="0"/>
              <a:t>, </a:t>
            </a:r>
            <a:r>
              <a:rPr lang="ru-RU" sz="1700" dirty="0" err="1"/>
              <a:t>співаючи</a:t>
            </a:r>
            <a:r>
              <a:rPr lang="ru-RU" sz="1700" dirty="0"/>
              <a:t>;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Море </a:t>
            </a:r>
            <a:r>
              <a:rPr lang="ru-RU" sz="1700" dirty="0" err="1"/>
              <a:t>вітер</a:t>
            </a:r>
            <a:r>
              <a:rPr lang="ru-RU" sz="1700" dirty="0"/>
              <a:t> </a:t>
            </a:r>
            <a:r>
              <a:rPr lang="ru-RU" sz="1700" dirty="0" err="1"/>
              <a:t>чує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Попереду</a:t>
            </a:r>
            <a:r>
              <a:rPr lang="ru-RU" sz="1700" dirty="0"/>
              <a:t> </a:t>
            </a:r>
            <a:r>
              <a:rPr lang="ru-RU" sz="1700" dirty="0" err="1"/>
              <a:t>Гамалія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Байдаком </a:t>
            </a:r>
            <a:r>
              <a:rPr lang="ru-RU" sz="1700" dirty="0" err="1"/>
              <a:t>керує</a:t>
            </a:r>
            <a:r>
              <a:rPr lang="ru-RU" sz="1700" dirty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Гамалію</a:t>
            </a:r>
            <a:r>
              <a:rPr lang="ru-RU" sz="1700" dirty="0"/>
              <a:t>, </a:t>
            </a:r>
            <a:r>
              <a:rPr lang="ru-RU" sz="1700" dirty="0" err="1"/>
              <a:t>серце</a:t>
            </a:r>
            <a:r>
              <a:rPr lang="ru-RU" sz="1700" dirty="0"/>
              <a:t> </a:t>
            </a:r>
            <a:r>
              <a:rPr lang="ru-RU" sz="1700" dirty="0" err="1"/>
              <a:t>мліє</a:t>
            </a:r>
            <a:r>
              <a:rPr lang="ru-RU" sz="1700" dirty="0"/>
              <a:t>: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/>
              <a:t>Сказилося</a:t>
            </a:r>
            <a:r>
              <a:rPr lang="ru-RU" sz="1700" dirty="0"/>
              <a:t> море.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Не </a:t>
            </a:r>
            <a:r>
              <a:rPr lang="ru-RU" sz="1700" dirty="0" err="1"/>
              <a:t>злякає</a:t>
            </a:r>
            <a:r>
              <a:rPr lang="ru-RU" sz="1700" dirty="0"/>
              <a:t>! -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сховались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>За </a:t>
            </a:r>
            <a:r>
              <a:rPr lang="ru-RU" sz="1700" dirty="0" err="1"/>
              <a:t>моряні</a:t>
            </a:r>
            <a:r>
              <a:rPr lang="ru-RU" sz="1700" dirty="0"/>
              <a:t> гори.</a:t>
            </a:r>
          </a:p>
        </p:txBody>
      </p:sp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2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Дрімає</a:t>
            </a:r>
            <a:r>
              <a:rPr lang="ru-RU" dirty="0"/>
              <a:t> в </a:t>
            </a:r>
            <a:r>
              <a:rPr lang="ru-RU" dirty="0" err="1"/>
              <a:t>гаремі</a:t>
            </a:r>
            <a:r>
              <a:rPr lang="ru-RU" dirty="0"/>
              <a:t> - </a:t>
            </a:r>
            <a:r>
              <a:rPr lang="ru-RU" dirty="0" err="1"/>
              <a:t>в</a:t>
            </a:r>
            <a:r>
              <a:rPr lang="ru-RU" dirty="0"/>
              <a:t> раю </a:t>
            </a:r>
            <a:r>
              <a:rPr lang="ru-RU" dirty="0" err="1"/>
              <a:t>Візантія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Скутар</a:t>
            </a:r>
            <a:r>
              <a:rPr lang="ru-RU" dirty="0"/>
              <a:t> </a:t>
            </a:r>
            <a:r>
              <a:rPr lang="ru-RU" dirty="0" err="1"/>
              <a:t>дрімає</a:t>
            </a:r>
            <a:r>
              <a:rPr lang="ru-RU" dirty="0"/>
              <a:t>. Босфор </a:t>
            </a:r>
            <a:r>
              <a:rPr lang="ru-RU" dirty="0" err="1"/>
              <a:t>клекотить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Неначе</a:t>
            </a:r>
            <a:r>
              <a:rPr lang="ru-RU" dirty="0"/>
              <a:t> </a:t>
            </a:r>
            <a:r>
              <a:rPr lang="ru-RU" dirty="0" err="1"/>
              <a:t>скажений</a:t>
            </a:r>
            <a:r>
              <a:rPr lang="ru-RU" dirty="0"/>
              <a:t>; то стогне, то </a:t>
            </a:r>
            <a:r>
              <a:rPr lang="ru-RU" dirty="0" err="1"/>
              <a:t>виє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Візантію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збудить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Не буди, Босфоре, буде </a:t>
            </a:r>
            <a:r>
              <a:rPr lang="ru-RU" dirty="0" err="1"/>
              <a:t>тобі</a:t>
            </a:r>
            <a:r>
              <a:rPr lang="ru-RU" dirty="0"/>
              <a:t> горе;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білі</a:t>
            </a:r>
            <a:r>
              <a:rPr lang="ru-RU" dirty="0"/>
              <a:t> ребра </a:t>
            </a:r>
            <a:r>
              <a:rPr lang="ru-RU" dirty="0" err="1"/>
              <a:t>піском</a:t>
            </a:r>
            <a:r>
              <a:rPr lang="ru-RU" dirty="0"/>
              <a:t> занесу,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мул </a:t>
            </a:r>
            <a:r>
              <a:rPr lang="ru-RU" dirty="0" err="1"/>
              <a:t>поховаю</a:t>
            </a:r>
            <a:r>
              <a:rPr lang="ru-RU" dirty="0"/>
              <a:t>!.. - реве </a:t>
            </a:r>
            <a:r>
              <a:rPr lang="ru-RU" dirty="0" err="1"/>
              <a:t>синє</a:t>
            </a:r>
            <a:r>
              <a:rPr lang="ru-RU" dirty="0"/>
              <a:t> море: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знаєш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я несу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Гостей до султана?.. - Так море </a:t>
            </a:r>
            <a:r>
              <a:rPr lang="ru-RU" dirty="0" err="1"/>
              <a:t>спиняло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(Любило </a:t>
            </a:r>
            <a:r>
              <a:rPr lang="ru-RU" dirty="0" err="1"/>
              <a:t>завзятих</a:t>
            </a:r>
            <a:r>
              <a:rPr lang="ru-RU" dirty="0"/>
              <a:t> </a:t>
            </a:r>
            <a:r>
              <a:rPr lang="ru-RU" dirty="0" err="1"/>
              <a:t>усатих</a:t>
            </a:r>
            <a:r>
              <a:rPr lang="ru-RU" dirty="0"/>
              <a:t> </a:t>
            </a:r>
            <a:r>
              <a:rPr lang="ru-RU" dirty="0" err="1"/>
              <a:t>слав'ян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Босфор </a:t>
            </a:r>
            <a:r>
              <a:rPr lang="ru-RU" dirty="0" err="1"/>
              <a:t>схаменувся</a:t>
            </a:r>
            <a:r>
              <a:rPr lang="ru-RU" dirty="0"/>
              <a:t>. </a:t>
            </a:r>
            <a:r>
              <a:rPr lang="ru-RU" dirty="0" err="1"/>
              <a:t>Туркеня</a:t>
            </a:r>
            <a:r>
              <a:rPr lang="ru-RU" dirty="0"/>
              <a:t> </a:t>
            </a:r>
            <a:r>
              <a:rPr lang="ru-RU" dirty="0" err="1"/>
              <a:t>дрімала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Дрімав</a:t>
            </a:r>
            <a:r>
              <a:rPr lang="ru-RU" dirty="0"/>
              <a:t> у </a:t>
            </a:r>
            <a:r>
              <a:rPr lang="ru-RU" dirty="0" err="1"/>
              <a:t>гаремі</a:t>
            </a:r>
            <a:r>
              <a:rPr lang="ru-RU" dirty="0"/>
              <a:t> </a:t>
            </a:r>
            <a:r>
              <a:rPr lang="ru-RU" dirty="0" err="1"/>
              <a:t>ледачий</a:t>
            </a:r>
            <a:r>
              <a:rPr lang="ru-RU" dirty="0"/>
              <a:t> султан.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Скутарі</a:t>
            </a:r>
            <a:r>
              <a:rPr lang="ru-RU" dirty="0"/>
              <a:t>, в склепу, не </a:t>
            </a:r>
            <a:r>
              <a:rPr lang="ru-RU" dirty="0" err="1"/>
              <a:t>дрімають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сердеги</a:t>
            </a:r>
            <a:r>
              <a:rPr lang="ru-RU" dirty="0"/>
              <a:t>. </a:t>
            </a:r>
            <a:r>
              <a:rPr lang="ru-RU" dirty="0" err="1"/>
              <a:t>Чого</a:t>
            </a:r>
            <a:r>
              <a:rPr lang="ru-RU" dirty="0"/>
              <a:t> вони </a:t>
            </a:r>
            <a:r>
              <a:rPr lang="ru-RU" dirty="0" err="1"/>
              <a:t>ждуть</a:t>
            </a:r>
            <a:r>
              <a:rPr lang="ru-RU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По-своєму</a:t>
            </a:r>
            <a:r>
              <a:rPr lang="ru-RU" dirty="0"/>
              <a:t> бога в </a:t>
            </a:r>
            <a:r>
              <a:rPr lang="ru-RU" dirty="0" err="1"/>
              <a:t>кайданах</a:t>
            </a:r>
            <a:r>
              <a:rPr lang="ru-RU" dirty="0"/>
              <a:t> </a:t>
            </a:r>
            <a:r>
              <a:rPr lang="ru-RU" dirty="0" err="1"/>
              <a:t>благають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</a:t>
            </a:r>
            <a:r>
              <a:rPr lang="ru-RU" dirty="0" err="1"/>
              <a:t>хвилі</a:t>
            </a:r>
            <a:r>
              <a:rPr lang="ru-RU" dirty="0"/>
              <a:t> на той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ідуть</a:t>
            </a:r>
            <a:r>
              <a:rPr lang="ru-RU" dirty="0"/>
              <a:t> та </a:t>
            </a:r>
            <a:r>
              <a:rPr lang="ru-RU" dirty="0" err="1"/>
              <a:t>ревуть</a:t>
            </a:r>
            <a:r>
              <a:rPr lang="ru-RU" dirty="0"/>
              <a:t>.</a:t>
            </a:r>
          </a:p>
        </p:txBody>
      </p:sp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7166"/>
            <a:ext cx="4357686" cy="3286148"/>
          </a:xfrm>
          <a:prstGeom prst="rect">
            <a:avLst/>
          </a:prstGeom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52"/>
            <a:ext cx="435768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14290"/>
            <a:ext cx="45005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 </a:t>
            </a:r>
            <a:r>
              <a:rPr lang="ru-RU" dirty="0" err="1"/>
              <a:t>милий</a:t>
            </a:r>
            <a:r>
              <a:rPr lang="ru-RU" dirty="0"/>
              <a:t> боже </a:t>
            </a:r>
            <a:r>
              <a:rPr lang="ru-RU" dirty="0" err="1"/>
              <a:t>України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дай пропасти на </a:t>
            </a:r>
            <a:r>
              <a:rPr lang="ru-RU" dirty="0" err="1"/>
              <a:t>чужині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</a:t>
            </a:r>
            <a:r>
              <a:rPr lang="ru-RU" dirty="0" err="1"/>
              <a:t>неволі</a:t>
            </a:r>
            <a:r>
              <a:rPr lang="ru-RU" dirty="0"/>
              <a:t> </a:t>
            </a:r>
            <a:r>
              <a:rPr lang="ru-RU" dirty="0" err="1"/>
              <a:t>вольним</a:t>
            </a:r>
            <a:r>
              <a:rPr lang="ru-RU" dirty="0"/>
              <a:t> </a:t>
            </a:r>
            <a:r>
              <a:rPr lang="ru-RU" dirty="0" err="1"/>
              <a:t>козакам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сором тут, </a:t>
            </a:r>
            <a:r>
              <a:rPr lang="ru-RU" dirty="0" err="1"/>
              <a:t>і</a:t>
            </a:r>
            <a:r>
              <a:rPr lang="ru-RU" dirty="0"/>
              <a:t> сором там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Вставать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домовини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суд </a:t>
            </a:r>
            <a:r>
              <a:rPr lang="ru-RU" dirty="0" err="1"/>
              <a:t>твій</a:t>
            </a:r>
            <a:r>
              <a:rPr lang="ru-RU" dirty="0"/>
              <a:t> </a:t>
            </a:r>
            <a:r>
              <a:rPr lang="ru-RU" dirty="0" err="1"/>
              <a:t>праведний</a:t>
            </a:r>
            <a:r>
              <a:rPr lang="ru-RU" dirty="0"/>
              <a:t> прийти,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</a:t>
            </a:r>
            <a:r>
              <a:rPr lang="ru-RU" dirty="0" err="1"/>
              <a:t>залізі</a:t>
            </a:r>
            <a:r>
              <a:rPr lang="ru-RU" dirty="0"/>
              <a:t> руки принести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перед </a:t>
            </a:r>
            <a:r>
              <a:rPr lang="ru-RU" dirty="0" err="1"/>
              <a:t>всіми</a:t>
            </a:r>
            <a:r>
              <a:rPr lang="ru-RU" dirty="0"/>
              <a:t> у </a:t>
            </a:r>
            <a:r>
              <a:rPr lang="ru-RU" dirty="0" err="1"/>
              <a:t>кайданах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Стать </a:t>
            </a:r>
            <a:r>
              <a:rPr lang="ru-RU" dirty="0" err="1"/>
              <a:t>козакові</a:t>
            </a:r>
            <a:r>
              <a:rPr lang="ru-RU" dirty="0"/>
              <a:t>..." - </a:t>
            </a:r>
            <a:r>
              <a:rPr lang="ru-RU" dirty="0" err="1"/>
              <a:t>Ріж</a:t>
            </a:r>
            <a:r>
              <a:rPr lang="ru-RU" dirty="0"/>
              <a:t>!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бий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Катуй</a:t>
            </a:r>
            <a:r>
              <a:rPr lang="ru-RU" dirty="0"/>
              <a:t> </a:t>
            </a:r>
            <a:r>
              <a:rPr lang="ru-RU" dirty="0" err="1"/>
              <a:t>невіру-бусурмана</a:t>
            </a:r>
            <a:r>
              <a:rPr lang="ru-RU" dirty="0"/>
              <a:t>!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Кричать за муром.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Гамалію</a:t>
            </a:r>
            <a:r>
              <a:rPr lang="ru-RU" dirty="0"/>
              <a:t>,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мліє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Скута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ru-RU" dirty="0"/>
              <a:t> </a:t>
            </a:r>
            <a:r>
              <a:rPr lang="ru-RU" dirty="0" err="1"/>
              <a:t>скаженіє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err="1"/>
              <a:t>Ріжте</a:t>
            </a:r>
            <a:r>
              <a:rPr lang="ru-RU" dirty="0"/>
              <a:t>! </a:t>
            </a:r>
            <a:r>
              <a:rPr lang="ru-RU" dirty="0" err="1"/>
              <a:t>бийте</a:t>
            </a:r>
            <a:r>
              <a:rPr lang="ru-RU" dirty="0"/>
              <a:t>! - на </a:t>
            </a:r>
            <a:r>
              <a:rPr lang="ru-RU" dirty="0" err="1"/>
              <a:t>фортеці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Кричить</a:t>
            </a:r>
            <a:r>
              <a:rPr lang="ru-RU" dirty="0"/>
              <a:t> </a:t>
            </a:r>
            <a:r>
              <a:rPr lang="ru-RU" dirty="0" err="1"/>
              <a:t>Гамалія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Реве </a:t>
            </a:r>
            <a:r>
              <a:rPr lang="ru-RU" dirty="0" err="1"/>
              <a:t>гарматами</a:t>
            </a:r>
            <a:r>
              <a:rPr lang="ru-RU" dirty="0"/>
              <a:t> </a:t>
            </a:r>
            <a:r>
              <a:rPr lang="ru-RU" dirty="0" err="1"/>
              <a:t>Скутара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Ревуть</a:t>
            </a:r>
            <a:r>
              <a:rPr lang="ru-RU" dirty="0"/>
              <a:t>, </a:t>
            </a:r>
            <a:r>
              <a:rPr lang="ru-RU" dirty="0" err="1"/>
              <a:t>лютують</a:t>
            </a:r>
            <a:r>
              <a:rPr lang="ru-RU" dirty="0"/>
              <a:t> вороги.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Козацтво</a:t>
            </a:r>
            <a:r>
              <a:rPr lang="ru-RU" dirty="0"/>
              <a:t> </a:t>
            </a:r>
            <a:r>
              <a:rPr lang="ru-RU" dirty="0" err="1"/>
              <a:t>преться</a:t>
            </a:r>
            <a:r>
              <a:rPr lang="ru-RU" dirty="0"/>
              <a:t> без ваги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покотились</a:t>
            </a:r>
            <a:r>
              <a:rPr lang="ru-RU" dirty="0"/>
              <a:t> </a:t>
            </a:r>
            <a:r>
              <a:rPr lang="ru-RU" dirty="0" err="1"/>
              <a:t>яничари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Гамалія</a:t>
            </a:r>
            <a:r>
              <a:rPr lang="ru-RU" dirty="0"/>
              <a:t> по </a:t>
            </a:r>
            <a:r>
              <a:rPr lang="ru-RU" dirty="0" err="1"/>
              <a:t>Скутарі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пеклу </a:t>
            </a:r>
            <a:r>
              <a:rPr lang="ru-RU" dirty="0" err="1"/>
              <a:t>гуляє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 </a:t>
            </a:r>
            <a:r>
              <a:rPr lang="ru-RU" dirty="0" err="1"/>
              <a:t>хурдигу</a:t>
            </a:r>
            <a:r>
              <a:rPr lang="ru-RU" dirty="0"/>
              <a:t> </a:t>
            </a:r>
            <a:r>
              <a:rPr lang="ru-RU" dirty="0" err="1"/>
              <a:t>розбиває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Кайдани</a:t>
            </a:r>
            <a:r>
              <a:rPr lang="ru-RU" dirty="0"/>
              <a:t> </a:t>
            </a:r>
            <a:r>
              <a:rPr lang="ru-RU" dirty="0" err="1"/>
              <a:t>ламає</a:t>
            </a:r>
            <a:r>
              <a:rPr lang="ru-RU" dirty="0"/>
              <a:t>.</a:t>
            </a:r>
          </a:p>
        </p:txBody>
      </p:sp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467256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</TotalTime>
  <Words>187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2014-04-10T13:36:38Z</dcterms:created>
  <dcterms:modified xsi:type="dcterms:W3CDTF">2014-04-10T19:38:26Z</dcterms:modified>
</cp:coreProperties>
</file>