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58" r:id="rId2"/>
    <p:sldId id="259" r:id="rId3"/>
    <p:sldId id="260" r:id="rId4"/>
    <p:sldId id="262" r:id="rId5"/>
    <p:sldId id="266" r:id="rId6"/>
    <p:sldId id="274" r:id="rId7"/>
    <p:sldId id="275" r:id="rId8"/>
    <p:sldId id="268" r:id="rId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189" autoAdjust="0"/>
    <p:restoredTop sz="94660"/>
  </p:normalViewPr>
  <p:slideViewPr>
    <p:cSldViewPr>
      <p:cViewPr varScale="1">
        <p:scale>
          <a:sx n="69" d="100"/>
          <a:sy n="69" d="100"/>
        </p:scale>
        <p:origin x="-1308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916900-6966-4F14-872B-F98C7C15497C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F64648-3363-4C85-B927-40696CE04D4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151117-98EF-40DB-9916-89B1C73113A2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B6212C-2CCD-4AF1-A64B-55BCC29BE6B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85526-E67A-4DB2-BDBC-A19203FF17DC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055D4F-FD71-4DB8-B1DB-2A3519E7B9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D12747-D092-4D51-BE3F-3D9AD2E061A4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674DA01-61C1-480A-8F2E-55D67A106B0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859A53-D207-4876-A174-CC4390F0D3DA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B5AC24-3A20-441B-8FD8-66DCFAF6D0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E99B04-FEBA-409B-B0CE-B4DA84C70DCA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3A3E9A-F596-430A-B956-F9A803103D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25C02-7600-4AF2-8E77-0831134A3F80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0C2CB3-3B47-4757-AB6B-26D26BBBAA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021072-CC53-4A03-B594-72001D0189D9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028DE8-6540-4815-9A15-D1808FC5A9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A82D65-FF01-45B9-9914-EE3F47297128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C4C7E8-37CB-417F-B5A4-EFD40037B5F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953DFC-A161-41FC-9FF0-C41EED8A1FEE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B459E6-D5A7-4F31-BA1E-8A6853281A2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98FD45-8D0B-43D8-A30C-D654ED5778F4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775F88-DEB3-4335-8B18-042840867B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77662E4-132B-450B-8655-F5781C9F3B2C}" type="datetimeFigureOut">
              <a:rPr lang="ru-RU"/>
              <a:pPr>
                <a:defRPr/>
              </a:pPr>
              <a:t>08.04.2014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762E99F-31E6-4A6D-A385-FDBB688D0F9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67" r:id="rId1"/>
    <p:sldLayoutId id="2147483766" r:id="rId2"/>
    <p:sldLayoutId id="2147483765" r:id="rId3"/>
    <p:sldLayoutId id="2147483764" r:id="rId4"/>
    <p:sldLayoutId id="2147483763" r:id="rId5"/>
    <p:sldLayoutId id="2147483762" r:id="rId6"/>
    <p:sldLayoutId id="2147483761" r:id="rId7"/>
    <p:sldLayoutId id="2147483760" r:id="rId8"/>
    <p:sldLayoutId id="2147483759" r:id="rId9"/>
    <p:sldLayoutId id="2147483758" r:id="rId10"/>
    <p:sldLayoutId id="21474837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785937"/>
          </a:xfrm>
        </p:spPr>
        <p:txBody>
          <a:bodyPr/>
          <a:lstStyle/>
          <a:p>
            <a:r>
              <a:rPr lang="uk-UA" sz="2800" b="1" dirty="0" smtClean="0">
                <a:latin typeface="Times New Roman" pitchFamily="18" charset="0"/>
                <a:cs typeface="Times New Roman" pitchFamily="18" charset="0"/>
              </a:rPr>
              <a:t>ТЕМА ІСТОРИЧНОГО МИНУЛОГО У ПОЕМІ ТАРАСА ГРИГОРОВИЧА ШЕВЧЕНКА «ГАЙДАМАКИ»</a:t>
            </a:r>
            <a:endParaRPr lang="ru-RU" sz="28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19872" y="2060848"/>
            <a:ext cx="5986462" cy="4425950"/>
          </a:xfrm>
        </p:spPr>
        <p:txBody>
          <a:bodyPr rtlCol="0">
            <a:normAutofit fontScale="70000" lnSpcReduction="20000"/>
          </a:bodyPr>
          <a:lstStyle/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Роботу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виконав: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Кравченко Денис Юрійович,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учень 7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класу Конотопської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загальноосвітньої школи І-ІІІ ступенів №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10</a:t>
            </a: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endParaRPr lang="uk-UA" dirty="0" smtClean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Науковий керівник: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Дубовик Віталій Володимирович,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учитель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історії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Конотопської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загальноосвітньої школи І-ІІІ ступенів № 10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marL="0" indent="0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uk-UA" dirty="0">
                <a:latin typeface="Times New Roman" pitchFamily="18" charset="0"/>
                <a:cs typeface="Times New Roman" pitchFamily="18" charset="0"/>
              </a:rPr>
              <a:t>спеціаліст </a:t>
            </a:r>
            <a:r>
              <a:rPr lang="uk-UA" dirty="0" smtClean="0">
                <a:latin typeface="Times New Roman" pitchFamily="18" charset="0"/>
                <a:cs typeface="Times New Roman" pitchFamily="18" charset="0"/>
              </a:rPr>
              <a:t>вищої </a:t>
            </a:r>
            <a:r>
              <a:rPr lang="uk-UA" dirty="0">
                <a:latin typeface="Times New Roman" pitchFamily="18" charset="0"/>
                <a:cs typeface="Times New Roman" pitchFamily="18" charset="0"/>
              </a:rPr>
              <a:t>кваліфікаційної категорії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 descr="C:\Users\User\Desktop\ph0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060848"/>
            <a:ext cx="2664296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Подзаголовок 1"/>
          <p:cNvSpPr>
            <a:spLocks noGrp="1"/>
          </p:cNvSpPr>
          <p:nvPr>
            <p:ph type="subTitle" idx="1"/>
          </p:nvPr>
        </p:nvSpPr>
        <p:spPr>
          <a:xfrm>
            <a:off x="468313" y="260350"/>
            <a:ext cx="7964487" cy="5602288"/>
          </a:xfrm>
        </p:spPr>
        <p:txBody>
          <a:bodyPr/>
          <a:lstStyle/>
          <a:p>
            <a:pPr eaLnBrk="1" hangingPunct="1"/>
            <a:r>
              <a:rPr lang="uk-UA" sz="54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Мета дослідження:</a:t>
            </a:r>
          </a:p>
          <a:p>
            <a:pPr eaLnBrk="1" hangingPunct="1"/>
            <a:r>
              <a:rPr lang="uk-UA" sz="54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uk-UA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eaLnBrk="1" hangingPunct="1"/>
            <a:r>
              <a:rPr lang="uk-UA" sz="36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аналіз історичного підґрунтя на прикладі твору Тараса Григоровича Шевченка, співставлення історичних подій та порівняння їх з історичними </a:t>
            </a:r>
            <a:r>
              <a:rPr lang="uk-UA" sz="36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фактами </a:t>
            </a:r>
            <a:endParaRPr lang="ru-RU" sz="3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/>
            <a:endParaRPr lang="uk-UA" sz="36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Заголовок 2"/>
          <p:cNvSpPr>
            <a:spLocks noGrp="1"/>
          </p:cNvSpPr>
          <p:nvPr>
            <p:ph type="ctrTitle"/>
          </p:nvPr>
        </p:nvSpPr>
        <p:spPr>
          <a:xfrm>
            <a:off x="539750" y="765175"/>
            <a:ext cx="7535863" cy="1223963"/>
          </a:xfrm>
        </p:spPr>
        <p:txBody>
          <a:bodyPr/>
          <a:lstStyle/>
          <a:p>
            <a:pPr marL="182563" eaLnBrk="1" hangingPunct="1"/>
            <a:r>
              <a:rPr lang="uk-UA" sz="5400" b="1" dirty="0" smtClean="0">
                <a:latin typeface="Times New Roman" pitchFamily="18" charset="0"/>
                <a:cs typeface="Times New Roman" pitchFamily="18" charset="0"/>
              </a:rPr>
              <a:t>Завдання дослідження:</a:t>
            </a:r>
            <a:r>
              <a:rPr lang="ru-RU" sz="5400" b="1" dirty="0" smtClean="0"/>
              <a:t/>
            </a:r>
            <a:br>
              <a:rPr lang="ru-RU" sz="5400" b="1" dirty="0" smtClean="0"/>
            </a:br>
            <a:endParaRPr lang="ru-RU" sz="5400" b="1" dirty="0" smtClean="0"/>
          </a:p>
        </p:txBody>
      </p:sp>
      <p:sp>
        <p:nvSpPr>
          <p:cNvPr id="15362" name="Подзаголовок 1"/>
          <p:cNvSpPr>
            <a:spLocks noGrp="1"/>
          </p:cNvSpPr>
          <p:nvPr>
            <p:ph type="subTitle" idx="1"/>
          </p:nvPr>
        </p:nvSpPr>
        <p:spPr>
          <a:xfrm>
            <a:off x="683568" y="2132856"/>
            <a:ext cx="7848600" cy="3960812"/>
          </a:xfrm>
        </p:spPr>
        <p:txBody>
          <a:bodyPr/>
          <a:lstStyle/>
          <a:p>
            <a:pPr algn="just"/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-Ознайомитися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опрацювати наукову літературу, що висвітлює досліджуване питання;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-Проаналізувати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поему Т.Г.Шевченка «Гайдамаки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-Вивчити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 </a:t>
            </a:r>
            <a:r>
              <a:rPr lang="uk-UA" sz="28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співставити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історичні події, які описані в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поемі;</a:t>
            </a:r>
            <a:endParaRPr lang="ru-RU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uk-UA" sz="28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-Дати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власну оцінку історичним подіям минулого та порівняти їх </a:t>
            </a:r>
            <a:r>
              <a:rPr lang="uk-UA" sz="28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із </a:t>
            </a:r>
            <a:r>
              <a:rPr lang="uk-UA" sz="28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сьогоденням</a:t>
            </a:r>
            <a:endParaRPr lang="ru-RU" sz="28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135937" cy="1152525"/>
          </a:xfrm>
        </p:spPr>
        <p:txBody>
          <a:bodyPr rtlCol="0">
            <a:normAutofit fontScale="90000"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Ватажки </a:t>
            </a:r>
            <a:r>
              <a:rPr lang="uk-UA" sz="3200" dirty="0" err="1" smtClean="0">
                <a:latin typeface="Times New Roman" pitchFamily="18" charset="0"/>
                <a:cs typeface="Times New Roman" pitchFamily="18" charset="0"/>
              </a:rPr>
              <a:t>коліївщини</a:t>
            </a: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3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       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іван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uk-UA" sz="2200" dirty="0" err="1" smtClean="0">
                <a:latin typeface="Times New Roman" pitchFamily="18" charset="0"/>
                <a:cs typeface="Times New Roman" pitchFamily="18" charset="0"/>
              </a:rPr>
              <a:t>гонта</a:t>
            </a:r>
            <a:r>
              <a:rPr lang="uk-UA" sz="2200" dirty="0" smtClean="0">
                <a:latin typeface="Times New Roman" pitchFamily="18" charset="0"/>
                <a:cs typeface="Times New Roman" pitchFamily="18" charset="0"/>
              </a:rPr>
              <a:t>                               максим    залізняк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25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6" name="Picture 2" descr="C:\Users\User\Desktop\180px-Іван-Гонта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24050"/>
            <a:ext cx="3312368" cy="36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zaliznya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924050"/>
            <a:ext cx="3384376" cy="3665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9" name="Заголовок 1"/>
          <p:cNvSpPr>
            <a:spLocks noGrp="1"/>
          </p:cNvSpPr>
          <p:nvPr>
            <p:ph type="title"/>
          </p:nvPr>
        </p:nvSpPr>
        <p:spPr>
          <a:xfrm>
            <a:off x="468313" y="0"/>
            <a:ext cx="8135937" cy="1152525"/>
          </a:xfrm>
        </p:spPr>
        <p:txBody>
          <a:bodyPr/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Повстання під проводом максима залізняка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19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91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9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7193" name="Rectangle 9"/>
          <p:cNvSpPr>
            <a:spLocks noChangeArrowheads="1"/>
          </p:cNvSpPr>
          <p:nvPr/>
        </p:nvSpPr>
        <p:spPr bwMode="auto">
          <a:xfrm>
            <a:off x="0" y="382905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2050" name="Picture 2" descr="C:\Users\Администратор\Desktop\p001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2" y="1000108"/>
            <a:ext cx="8986664" cy="58578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135937" cy="1441450"/>
          </a:xfrm>
        </p:spPr>
        <p:txBody>
          <a:bodyPr rtlCol="0">
            <a:normAutofit/>
          </a:bodyPr>
          <a:lstStyle/>
          <a:p>
            <a:pPr algn="ctr"/>
            <a:r>
              <a:rPr lang="uk-UA" sz="3200" dirty="0" smtClean="0">
                <a:latin typeface="Times New Roman" pitchFamily="18" charset="0"/>
                <a:cs typeface="Times New Roman" pitchFamily="18" charset="0"/>
              </a:rPr>
              <a:t>Робота над виконанням проекту</a:t>
            </a:r>
            <a:endParaRPr lang="ru-RU" sz="32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068960"/>
            <a:ext cx="4896544" cy="33123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268760"/>
            <a:ext cx="4680520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135937" cy="1441450"/>
          </a:xfrm>
        </p:spPr>
        <p:txBody>
          <a:bodyPr rtlCol="0">
            <a:normAutofit fontScale="90000"/>
          </a:bodyPr>
          <a:lstStyle/>
          <a:p>
            <a:pPr algn="ctr"/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боротьба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err="1" smtClean="0">
                <a:latin typeface="Times New Roman" pitchFamily="18" charset="0"/>
                <a:cs typeface="Times New Roman" pitchFamily="18" charset="0"/>
              </a:rPr>
              <a:t>українського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3200" dirty="0" smtClean="0">
                <a:latin typeface="Times New Roman" pitchFamily="18" charset="0"/>
                <a:cs typeface="Times New Roman" pitchFamily="18" charset="0"/>
              </a:rPr>
              <a:t>народу   2014  року </a:t>
            </a:r>
            <a:br>
              <a:rPr lang="ru-RU" sz="3200" dirty="0" smtClean="0">
                <a:latin typeface="Times New Roman" pitchFamily="18" charset="0"/>
                <a:cs typeface="Times New Roman" pitchFamily="18" charset="0"/>
              </a:rPr>
            </a:br>
            <a:endParaRPr lang="ru-RU" sz="3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29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299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sp>
        <p:nvSpPr>
          <p:cNvPr id="1230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>
              <a:latin typeface="Calibri" pitchFamily="34" charset="0"/>
            </a:endParaRPr>
          </a:p>
        </p:txBody>
      </p:sp>
      <p:pic>
        <p:nvPicPr>
          <p:cNvPr id="1028" name="Picture 4" descr="C:\Users\Администратор\Desktop\38392815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44" y="4000504"/>
            <a:ext cx="4751005" cy="2700000"/>
          </a:xfrm>
          <a:prstGeom prst="rect">
            <a:avLst/>
          </a:prstGeom>
          <a:noFill/>
        </p:spPr>
      </p:pic>
      <p:pic>
        <p:nvPicPr>
          <p:cNvPr id="1030" name="Picture 6" descr="C:\Users\Администратор\Desktop\images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29190" y="3929066"/>
            <a:ext cx="4104000" cy="2731022"/>
          </a:xfrm>
          <a:prstGeom prst="rect">
            <a:avLst/>
          </a:prstGeom>
          <a:noFill/>
        </p:spPr>
      </p:pic>
      <p:pic>
        <p:nvPicPr>
          <p:cNvPr id="1026" name="Picture 2" descr="C:\Users\Администратор\Desktop\загруженное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44" y="1319900"/>
            <a:ext cx="4350088" cy="2583448"/>
          </a:xfrm>
          <a:prstGeom prst="rect">
            <a:avLst/>
          </a:prstGeom>
          <a:noFill/>
        </p:spPr>
      </p:pic>
      <p:pic>
        <p:nvPicPr>
          <p:cNvPr id="3" name="Picture 3" descr="C:\Users\Администратор\Desktop\1393064758_640x361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12618" y="1345618"/>
            <a:ext cx="4279862" cy="2414126"/>
          </a:xfrm>
          <a:prstGeom prst="rect">
            <a:avLst/>
          </a:prstGeom>
          <a:noFill/>
        </p:spPr>
      </p:pic>
      <p:pic>
        <p:nvPicPr>
          <p:cNvPr id="1027" name="Picture 3" descr="C:\Users\Администратор\Desktop\VO_Maydan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00298" y="2571744"/>
            <a:ext cx="3727886" cy="2376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Заголовок 1"/>
          <p:cNvSpPr>
            <a:spLocks noGrp="1"/>
          </p:cNvSpPr>
          <p:nvPr>
            <p:ph type="title"/>
          </p:nvPr>
        </p:nvSpPr>
        <p:spPr>
          <a:xfrm rot="20401171">
            <a:off x="-1544309" y="824345"/>
            <a:ext cx="7953375" cy="1143000"/>
          </a:xfrm>
        </p:spPr>
        <p:txBody>
          <a:bodyPr/>
          <a:lstStyle/>
          <a:p>
            <a:pPr eaLnBrk="1" hangingPunct="1"/>
            <a:r>
              <a:rPr lang="uk-UA" sz="8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Дякую </a:t>
            </a:r>
            <a:br>
              <a:rPr lang="uk-UA" sz="8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uk-UA" sz="8000" b="1" dirty="0" smtClean="0">
                <a:solidFill>
                  <a:schemeClr val="accent3">
                    <a:lumMod val="75000"/>
                  </a:schemeClr>
                </a:solidFill>
                <a:latin typeface="Times New Roman" pitchFamily="18" charset="0"/>
                <a:cs typeface="Times New Roman" pitchFamily="18" charset="0"/>
              </a:rPr>
              <a:t>за увагу</a:t>
            </a:r>
            <a:endParaRPr lang="ru-RU" sz="8000" b="1" dirty="0" smtClean="0">
              <a:solidFill>
                <a:schemeClr val="accent3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User\Desktop\imgpreview (4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3816" y="2132856"/>
            <a:ext cx="4596656" cy="4464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preview (2)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077072"/>
            <a:ext cx="4248472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81489581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230823"/>
            <a:ext cx="2232248" cy="28381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525</TotalTime>
  <Words>134</Words>
  <Application>Microsoft Office PowerPoint</Application>
  <PresentationFormat>Экран (4:3)</PresentationFormat>
  <Paragraphs>24</Paragraphs>
  <Slides>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</vt:i4>
      </vt:variant>
    </vt:vector>
  </HeadingPairs>
  <TitlesOfParts>
    <vt:vector size="9" baseType="lpstr">
      <vt:lpstr>Тема Office</vt:lpstr>
      <vt:lpstr>ТЕМА ІСТОРИЧНОГО МИНУЛОГО У ПОЕМІ ТАРАСА ГРИГОРОВИЧА ШЕВЧЕНКА «ГАЙДАМАКИ»</vt:lpstr>
      <vt:lpstr>Презентация PowerPoint</vt:lpstr>
      <vt:lpstr>Завдання дослідження: </vt:lpstr>
      <vt:lpstr>Ватажки коліївщини           іван   гонта                               максим    залізняк</vt:lpstr>
      <vt:lpstr>Повстання під проводом максима залізняка</vt:lpstr>
      <vt:lpstr>Робота над виконанням проекту</vt:lpstr>
      <vt:lpstr>боротьба   українського   народу   2014  року  </vt:lpstr>
      <vt:lpstr>Дякую  за увагу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ДИНАМІКА МЕТЕОРОЛОГІЧНИХ ПОКАЗНИКІВ  У МІСТІ КОНОТОП СУМСЬКОЇ ОБЛАСТІ</dc:title>
  <dc:creator>Admin</dc:creator>
  <cp:lastModifiedBy>User</cp:lastModifiedBy>
  <cp:revision>61</cp:revision>
  <dcterms:created xsi:type="dcterms:W3CDTF">2012-02-12T08:46:30Z</dcterms:created>
  <dcterms:modified xsi:type="dcterms:W3CDTF">2014-04-08T05:08:26Z</dcterms:modified>
</cp:coreProperties>
</file>