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0" r:id="rId4"/>
    <p:sldId id="262" r:id="rId5"/>
    <p:sldId id="266" r:id="rId6"/>
    <p:sldId id="276" r:id="rId7"/>
    <p:sldId id="272" r:id="rId8"/>
    <p:sldId id="273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78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6900-6966-4F14-872B-F98C7C15497C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4648-3363-4C85-B927-40696CE04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1117-98EF-40DB-9916-89B1C73113A2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212C-2CCD-4AF1-A64B-55BCC29B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5526-E67A-4DB2-BDBC-A19203FF17DC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5D4F-FD71-4DB8-B1DB-2A3519E7B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2747-D092-4D51-BE3F-3D9AD2E061A4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DA01-61C1-480A-8F2E-55D67A106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9A53-D207-4876-A174-CC4390F0D3DA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AC24-3A20-441B-8FD8-66DCFAF6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9B04-FEBA-409B-B0CE-B4DA84C70DCA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3E9A-F596-430A-B956-F9A803103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5C02-7600-4AF2-8E77-0831134A3F80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2CB3-3B47-4757-AB6B-26D26BBBA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1072-CC53-4A03-B594-72001D0189D9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8DE8-6540-4815-9A15-D1808FC5A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2D65-FF01-45B9-9914-EE3F47297128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C7E8-37CB-417F-B5A4-EFD40037B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3DFC-A161-41FC-9FF0-C41EED8A1FEE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59E6-D5A7-4F31-BA1E-8A6853281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FD45-8D0B-43D8-A30C-D654ED5778F4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5F88-DEB3-4335-8B18-042840867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7662E4-132B-450B-8655-F5781C9F3B2C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62E99F-31E6-4A6D-A385-FDBB688D0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85937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ГЕРОЇЧНЕ МИНУЛЕ УКРАЇНСЬКОГО НАРОДУ В ПОЕЗІЇ ТАРАСА ГРИГОРОВИЧА ШЕВЧЕНКА «ТАРАСОВА НІЧ»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060848"/>
            <a:ext cx="5986462" cy="44259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виконав: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Демидко Євгеній Олегович,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учень 6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класу Конотопської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загальноосвітньої школи І-ІІІ ступенів 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Науковий керівник: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Дубовик Віталій Володимирович,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історії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Конотопської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загальноосвітньої школи І-ІІІ ступенів № 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спеціаліст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кваліфікаційної категорії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taras_shevchenko__ukrtvir.info_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29523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8313" y="260350"/>
            <a:ext cx="7964487" cy="5602288"/>
          </a:xfrm>
        </p:spPr>
        <p:txBody>
          <a:bodyPr/>
          <a:lstStyle/>
          <a:p>
            <a:pPr eaLnBrk="1" hangingPunct="1"/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дослідження:</a:t>
            </a:r>
          </a:p>
          <a:p>
            <a:pPr eaLnBrk="1" hangingPunct="1"/>
            <a:r>
              <a:rPr lang="uk-UA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історичного підґрунтя на прикладі твору Тараса Григоровича Шевченка, співставлення історичних подій та порівняння їх з історичними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фактами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ctrTitle"/>
          </p:nvPr>
        </p:nvSpPr>
        <p:spPr>
          <a:xfrm>
            <a:off x="539750" y="765175"/>
            <a:ext cx="7535863" cy="1223963"/>
          </a:xfrm>
        </p:spPr>
        <p:txBody>
          <a:bodyPr/>
          <a:lstStyle/>
          <a:p>
            <a:pPr marL="182563" eaLnBrk="1" hangingPunct="1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Завдання дослідження: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</p:txBody>
      </p:sp>
      <p:sp>
        <p:nvSpPr>
          <p:cNvPr id="1536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848600" cy="3960812"/>
          </a:xfrm>
        </p:spPr>
        <p:txBody>
          <a:bodyPr/>
          <a:lstStyle/>
          <a:p>
            <a:pPr algn="just"/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-Ознайомитися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опрацювати наукову літературу, що висвітлює досліджуване питання;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-Проаналізувати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поезію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Т.Г.Шевченка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«Тарасова ніч»;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-Вивчити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співставити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історичні події, які описані в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поемі;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-Дати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 оцінку історичним подіям минулого та порівняти </a:t>
            </a:r>
            <a:r>
              <a:rPr lang="uk-UA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сьогоденням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135937" cy="115252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РАННЯ ТВОРЧІСТЬ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т.Г.ШЕВЧЕНКА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1838 РІК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ДРУК ПОЕМИ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т.Г.ШЕВЧЕНКА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                   «ТАРАСОВА НІЧ»</a:t>
            </a: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8" name="Picture 4" descr="C:\Users\User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0963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35937" cy="1484784"/>
          </a:xfrm>
        </p:spPr>
        <p:txBody>
          <a:bodyPr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ПОВСТАННЯ ПІД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ПРОВОДоМ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ТАРАСА ФЕДОРОВИЧА (ТРЯСИЛА)       (ТРАВЕНЬ 1630 РІК)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3" name="Rectangle 9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0" name="Picture 2" descr="C:\Users\User\Desktop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726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62075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Польський  гетьман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с.конецпольський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752528" cy="49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135937" cy="1441450"/>
          </a:xfrm>
        </p:spPr>
        <p:txBody>
          <a:bodyPr rtlCol="0"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Козацько-селянські  повстання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9" y="3212976"/>
            <a:ext cx="4614053" cy="32109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477322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8135937" cy="1441450"/>
          </a:xfrm>
        </p:spPr>
        <p:txBody>
          <a:bodyPr rtlCol="0"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Робота над виконанням проекту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46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43" y="1209328"/>
            <a:ext cx="4608512" cy="31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 rot="20401171">
            <a:off x="-1544309" y="824345"/>
            <a:ext cx="7953375" cy="1143000"/>
          </a:xfrm>
        </p:spPr>
        <p:txBody>
          <a:bodyPr/>
          <a:lstStyle/>
          <a:p>
            <a:pPr eaLnBrk="1" hangingPunct="1"/>
            <a:r>
              <a:rPr lang="uk-UA" sz="8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</a:t>
            </a:r>
            <a:br>
              <a:rPr lang="uk-UA" sz="8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8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увагу</a:t>
            </a:r>
            <a:endParaRPr lang="ru-RU" sz="8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preview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54726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22523"/>
            <a:ext cx="3456384" cy="258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preview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32403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146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ГЕРОЇЧНЕ МИНУЛЕ УКРАЇНСЬКОГО НАРОДУ В ПОЕЗІЇ ТАРАСА ГРИГОРОВИЧА ШЕВЧЕНКА «ТАРАСОВА НІЧ»</vt:lpstr>
      <vt:lpstr>Презентация PowerPoint</vt:lpstr>
      <vt:lpstr>Завдання дослідження: </vt:lpstr>
      <vt:lpstr>РАННЯ ТВОРЧІСТЬ т.Г.ШЕВЧЕНКА       1838 РІК                                               ДРУК ПОЕМИ т.Г.ШЕВЧЕНКА                      «ТАРАСОВА НІЧ»</vt:lpstr>
      <vt:lpstr>ПОВСТАННЯ ПІД ПРОВОДоМ ТАРАСА ФЕДОРОВИЧА (ТРЯСИЛА)       (ТРАВЕНЬ 1630 РІК)</vt:lpstr>
      <vt:lpstr>Польський  гетьман с.конецпольський</vt:lpstr>
      <vt:lpstr>Козацько-селянські  повстання</vt:lpstr>
      <vt:lpstr>Робота над виконанням проекту</vt:lpstr>
      <vt:lpstr>Дякую  за увагу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ДИНАМІКА МЕТЕОРОЛОГІЧНИХ ПОКАЗНИКІВ  У МІСТІ КОНОТОП СУМСЬКОЇ ОБЛАСТІ</dc:title>
  <dc:creator>Admin</dc:creator>
  <cp:lastModifiedBy>User</cp:lastModifiedBy>
  <cp:revision>66</cp:revision>
  <dcterms:created xsi:type="dcterms:W3CDTF">2012-02-12T08:46:30Z</dcterms:created>
  <dcterms:modified xsi:type="dcterms:W3CDTF">2014-04-08T09:32:20Z</dcterms:modified>
</cp:coreProperties>
</file>