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5" r:id="rId4"/>
    <p:sldId id="277" r:id="rId5"/>
    <p:sldId id="257" r:id="rId6"/>
    <p:sldId id="259" r:id="rId7"/>
    <p:sldId id="260" r:id="rId8"/>
    <p:sldId id="262" r:id="rId9"/>
    <p:sldId id="263" r:id="rId10"/>
    <p:sldId id="265" r:id="rId11"/>
    <p:sldId id="267" r:id="rId12"/>
    <p:sldId id="268" r:id="rId13"/>
    <p:sldId id="269" r:id="rId14"/>
    <p:sldId id="272" r:id="rId15"/>
    <p:sldId id="270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49225F6-461D-46BF-9CF1-487CEE5F654D}">
          <p14:sldIdLst>
            <p14:sldId id="256"/>
            <p14:sldId id="275"/>
            <p14:sldId id="257"/>
            <p14:sldId id="258"/>
            <p14:sldId id="259"/>
          </p14:sldIdLst>
        </p14:section>
        <p14:section name="Раздел без заголовка" id="{FDF2CEB7-A013-4387-9C59-C0ACD8DB9783}">
          <p14:sldIdLst>
            <p14:sldId id="260"/>
            <p14:sldId id="262"/>
            <p14:sldId id="263"/>
            <p14:sldId id="265"/>
            <p14:sldId id="267"/>
            <p14:sldId id="268"/>
            <p14:sldId id="269"/>
            <p14:sldId id="272"/>
            <p14:sldId id="270"/>
            <p14:sldId id="27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6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BC955-0AD3-477E-8160-98D230A93F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B1F3E-4AA2-4AD0-B607-A781DCEA2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1F3E-4AA2-4AD0-B607-A781DCEA2A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9"/>
            <a:ext cx="2520280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05064"/>
            <a:ext cx="7772400" cy="2478137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проекту на тему:</a:t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Автобіографічне підґрунтя  інтимної лірики Тараса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56932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Міністерство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освіти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і науки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Відділ освіти виконавчого комітету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Роменської міської ради Сумської 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області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Роменська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міська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Мала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академія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наук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учнівської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молоді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51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166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base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пережитого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засланні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почуття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самотності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заполонило душу Кобзаря,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остаточно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наважився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одружитися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дорозі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Петербурга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Москви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обставини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змусили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Тараса Григоровича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зупинитись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Нижньому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Новгороді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дуже швидко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знайомиться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оточенням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зокрема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з молодою і дуже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вродливою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16-річною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артисткою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Катрусею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Піуновою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Закохавшись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Шевченко попросив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віддати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дочку. Мати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намагалася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довести, що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Катруся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Шевченко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старший,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пом'якшити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відмову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Змучений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самотністю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поет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мріє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пару.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Боляче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перегортати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останніх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романів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5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Катруся </a:t>
            </a:r>
            <a:r>
              <a:rPr lang="uk-UA" dirty="0" err="1" smtClean="0"/>
              <a:t>Піунова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575510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77" y="1988840"/>
            <a:ext cx="3048000" cy="3584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23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95736" y="836712"/>
            <a:ext cx="4248472" cy="5289451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Любов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сліпа</a:t>
            </a:r>
            <a:r>
              <a:rPr lang="ru-RU" dirty="0">
                <a:solidFill>
                  <a:schemeClr val="bg1"/>
                </a:solidFill>
              </a:rPr>
              <a:t>. І </a:t>
            </a:r>
            <a:r>
              <a:rPr lang="ru-RU" dirty="0" err="1">
                <a:solidFill>
                  <a:schemeClr val="bg1"/>
                </a:solidFill>
              </a:rPr>
              <a:t>генії</a:t>
            </a:r>
            <a:r>
              <a:rPr lang="ru-RU" dirty="0">
                <a:solidFill>
                  <a:schemeClr val="bg1"/>
                </a:solidFill>
              </a:rPr>
              <a:t> теж </a:t>
            </a:r>
            <a:r>
              <a:rPr lang="ru-RU" dirty="0" err="1">
                <a:solidFill>
                  <a:schemeClr val="bg1"/>
                </a:solidFill>
              </a:rPr>
              <a:t>підвладні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хворобі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Останнім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почуттям</a:t>
            </a:r>
            <a:r>
              <a:rPr lang="ru-RU" dirty="0">
                <a:solidFill>
                  <a:schemeClr val="bg1"/>
                </a:solidFill>
              </a:rPr>
              <a:t>, що </a:t>
            </a:r>
            <a:r>
              <a:rPr lang="ru-RU" dirty="0" err="1">
                <a:solidFill>
                  <a:schemeClr val="bg1"/>
                </a:solidFill>
              </a:rPr>
              <a:t>спалахнуло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серці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Шевченка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любов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Ликери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Полусмакової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колишньої</a:t>
            </a:r>
            <a:r>
              <a:rPr lang="ru-RU" dirty="0">
                <a:solidFill>
                  <a:schemeClr val="bg1"/>
                </a:solidFill>
              </a:rPr>
              <a:t> наймички, </a:t>
            </a:r>
            <a:r>
              <a:rPr lang="ru-RU" dirty="0" err="1">
                <a:solidFill>
                  <a:schemeClr val="bg1"/>
                </a:solidFill>
              </a:rPr>
              <a:t>кріпачки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Сучасники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поета</a:t>
            </a:r>
            <a:r>
              <a:rPr lang="ru-RU" dirty="0">
                <a:solidFill>
                  <a:schemeClr val="bg1"/>
                </a:solidFill>
              </a:rPr>
              <a:t> скептично </a:t>
            </a:r>
            <a:r>
              <a:rPr lang="ru-RU" dirty="0" err="1">
                <a:solidFill>
                  <a:schemeClr val="bg1"/>
                </a:solidFill>
              </a:rPr>
              <a:t>ставилися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об'єкта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кохання</a:t>
            </a:r>
            <a:r>
              <a:rPr lang="ru-RU" dirty="0">
                <a:solidFill>
                  <a:schemeClr val="bg1"/>
                </a:solidFill>
              </a:rPr>
              <a:t>. Ликера для </a:t>
            </a:r>
            <a:r>
              <a:rPr lang="ru-RU" dirty="0" err="1">
                <a:solidFill>
                  <a:schemeClr val="bg1"/>
                </a:solidFill>
              </a:rPr>
              <a:t>Шевченка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останньою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соломинкою</a:t>
            </a:r>
            <a:r>
              <a:rPr lang="ru-RU" dirty="0">
                <a:solidFill>
                  <a:schemeClr val="bg1"/>
                </a:solidFill>
              </a:rPr>
              <a:t>, яка мала </a:t>
            </a:r>
            <a:r>
              <a:rPr lang="ru-RU" dirty="0" err="1">
                <a:solidFill>
                  <a:schemeClr val="bg1"/>
                </a:solidFill>
              </a:rPr>
              <a:t>врятувати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від </a:t>
            </a:r>
            <a:r>
              <a:rPr lang="ru-RU" dirty="0" err="1">
                <a:solidFill>
                  <a:schemeClr val="bg1"/>
                </a:solidFill>
              </a:rPr>
              <a:t>самотності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останньою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надією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маленького раю.</a:t>
            </a:r>
          </a:p>
        </p:txBody>
      </p:sp>
    </p:spTree>
    <p:extLst>
      <p:ext uri="{BB962C8B-B14F-4D97-AF65-F5344CB8AC3E}">
        <p14:creationId xmlns="" xmlns:p14="http://schemas.microsoft.com/office/powerpoint/2010/main" val="40537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dirty="0" smtClean="0"/>
              <a:t>Лукерія </a:t>
            </a:r>
            <a:r>
              <a:rPr lang="uk-UA" dirty="0" err="1" smtClean="0"/>
              <a:t>Полусмак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672408" cy="4547895"/>
          </a:xfrm>
        </p:spPr>
      </p:pic>
    </p:spTree>
    <p:extLst>
      <p:ext uri="{BB962C8B-B14F-4D97-AF65-F5344CB8AC3E}">
        <p14:creationId xmlns="" xmlns:p14="http://schemas.microsoft.com/office/powerpoint/2010/main" val="41814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17000" r="-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5328592" cy="5472608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запропонував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одружитися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виїхати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Вірив</a:t>
            </a:r>
            <a:r>
              <a:rPr lang="ru-RU" dirty="0">
                <a:solidFill>
                  <a:schemeClr val="bg1"/>
                </a:solidFill>
              </a:rPr>
              <a:t>, що саме </a:t>
            </a:r>
            <a:r>
              <a:rPr lang="ru-RU" dirty="0" err="1">
                <a:solidFill>
                  <a:schemeClr val="bg1"/>
                </a:solidFill>
              </a:rPr>
              <a:t>поруч</a:t>
            </a:r>
            <a:r>
              <a:rPr lang="ru-RU" dirty="0">
                <a:solidFill>
                  <a:schemeClr val="bg1"/>
                </a:solidFill>
              </a:rPr>
              <a:t> з нею </a:t>
            </a:r>
            <a:r>
              <a:rPr lang="ru-RU" dirty="0" err="1">
                <a:solidFill>
                  <a:schemeClr val="bg1"/>
                </a:solidFill>
              </a:rPr>
              <a:t>вдасться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пережити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негоди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знайти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щастя</a:t>
            </a:r>
            <a:r>
              <a:rPr lang="ru-RU" dirty="0">
                <a:solidFill>
                  <a:schemeClr val="bg1"/>
                </a:solidFill>
              </a:rPr>
              <a:t> у ''</a:t>
            </a:r>
            <a:r>
              <a:rPr lang="ru-RU" dirty="0" err="1">
                <a:solidFill>
                  <a:schemeClr val="bg1"/>
                </a:solidFill>
              </a:rPr>
              <a:t>хатині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тихій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веселій</a:t>
            </a:r>
            <a:r>
              <a:rPr lang="ru-RU" dirty="0">
                <a:solidFill>
                  <a:schemeClr val="bg1"/>
                </a:solidFill>
              </a:rPr>
              <a:t>''. </a:t>
            </a:r>
            <a:r>
              <a:rPr lang="ru-RU" dirty="0" err="1">
                <a:solidFill>
                  <a:schemeClr val="bg1"/>
                </a:solidFill>
              </a:rPr>
              <a:t>Адже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неодмінною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умовою</a:t>
            </a:r>
            <a:r>
              <a:rPr lang="ru-RU" dirty="0">
                <a:solidFill>
                  <a:schemeClr val="bg1"/>
                </a:solidFill>
              </a:rPr>
              <a:t> ''</a:t>
            </a:r>
            <a:r>
              <a:rPr lang="ru-RU" dirty="0" err="1">
                <a:solidFill>
                  <a:schemeClr val="bg1"/>
                </a:solidFill>
              </a:rPr>
              <a:t>благодаті</a:t>
            </a:r>
            <a:r>
              <a:rPr lang="ru-RU" dirty="0">
                <a:solidFill>
                  <a:schemeClr val="bg1"/>
                </a:solidFill>
              </a:rPr>
              <a:t>''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сімейну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ідилію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власній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хатині</a:t>
            </a:r>
            <a:r>
              <a:rPr lang="ru-RU" dirty="0">
                <a:solidFill>
                  <a:schemeClr val="bg1"/>
                </a:solidFill>
              </a:rPr>
              <a:t>. Але не </a:t>
            </a:r>
            <a:r>
              <a:rPr lang="ru-RU" dirty="0" err="1">
                <a:solidFill>
                  <a:schemeClr val="bg1"/>
                </a:solidFill>
              </a:rPr>
              <a:t>судилося</a:t>
            </a:r>
            <a:r>
              <a:rPr lang="ru-RU" dirty="0">
                <a:solidFill>
                  <a:schemeClr val="bg1"/>
                </a:solidFill>
              </a:rPr>
              <a:t> стати </a:t>
            </a:r>
            <a:r>
              <a:rPr lang="ru-RU" dirty="0" err="1">
                <a:solidFill>
                  <a:schemeClr val="bg1"/>
                </a:solidFill>
              </a:rPr>
              <a:t>Ликері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Шевченковою</a:t>
            </a:r>
            <a:r>
              <a:rPr lang="ru-RU" dirty="0">
                <a:solidFill>
                  <a:schemeClr val="bg1"/>
                </a:solidFill>
              </a:rPr>
              <a:t> долею. </a:t>
            </a:r>
            <a:r>
              <a:rPr lang="ru-RU" dirty="0" err="1">
                <a:solidFill>
                  <a:schemeClr val="bg1"/>
                </a:solidFill>
              </a:rPr>
              <a:t>Згодом</a:t>
            </a:r>
            <a:r>
              <a:rPr lang="ru-RU" dirty="0">
                <a:solidFill>
                  <a:schemeClr val="bg1"/>
                </a:solidFill>
              </a:rPr>
              <a:t> вона виходить </a:t>
            </a:r>
            <a:r>
              <a:rPr lang="ru-RU" dirty="0" err="1">
                <a:solidFill>
                  <a:schemeClr val="bg1"/>
                </a:solidFill>
              </a:rPr>
              <a:t>заміж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перукаря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Яковлева.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 err="1">
                <a:solidFill>
                  <a:schemeClr val="bg1"/>
                </a:solidFill>
              </a:rPr>
              <a:t>серце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переповнюють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розпач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безнадія</a:t>
            </a:r>
            <a:r>
              <a:rPr lang="ru-RU" dirty="0">
                <a:solidFill>
                  <a:schemeClr val="bg1"/>
                </a:solidFill>
              </a:rPr>
              <a:t> від </a:t>
            </a:r>
            <a:r>
              <a:rPr lang="ru-RU" dirty="0" err="1">
                <a:solidFill>
                  <a:schemeClr val="bg1"/>
                </a:solidFill>
              </a:rPr>
              <a:t>усвідомлення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страшної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всепоглинаючої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самотності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поетичних</a:t>
            </a:r>
            <a:r>
              <a:rPr lang="ru-RU" dirty="0">
                <a:solidFill>
                  <a:schemeClr val="bg1"/>
                </a:solidFill>
              </a:rPr>
              <a:t> рядках </a:t>
            </a:r>
            <a:r>
              <a:rPr lang="ru-RU" dirty="0" err="1">
                <a:solidFill>
                  <a:schemeClr val="bg1"/>
                </a:solidFill>
              </a:rPr>
              <a:t>відчуваємо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кохання</a:t>
            </a:r>
            <a:r>
              <a:rPr lang="ru-RU" dirty="0">
                <a:solidFill>
                  <a:schemeClr val="bg1"/>
                </a:solidFill>
              </a:rPr>
              <a:t> і крах </a:t>
            </a:r>
            <a:r>
              <a:rPr lang="ru-RU" dirty="0" err="1">
                <a:solidFill>
                  <a:schemeClr val="bg1"/>
                </a:solidFill>
              </a:rPr>
              <a:t>надій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невимовний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душевний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Любовні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поезії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сумні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подекуди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трагічні</a:t>
            </a:r>
            <a:r>
              <a:rPr lang="ru-RU" dirty="0">
                <a:solidFill>
                  <a:schemeClr val="bg1"/>
                </a:solidFill>
              </a:rPr>
              <a:t>, як і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доля.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0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залишився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нами той, ''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живим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кого ждало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тяжко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зароблене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безсмертне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слово во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...''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764704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124744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  <a:t>Автор: </a:t>
            </a:r>
            <a:r>
              <a:rPr lang="uk-UA" sz="32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Гончаренко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Валерія Юріївна</a:t>
            </a:r>
            <a:endParaRPr lang="uk-UA" sz="32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слухач секції 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“Історія”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Роменської міської Малої академії наук учнівської молоді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Науковий </a:t>
            </a: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  <a:t>керівник: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Рябченко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2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НаталіяОлександрівна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керівник секції “ </a:t>
            </a:r>
            <a:r>
              <a:rPr lang="uk-UA" sz="32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Історія”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kBeIOS0VK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188" y="548680"/>
            <a:ext cx="261463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625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Мета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/>
              <a:t> </a:t>
            </a:r>
            <a:r>
              <a:rPr lang="uk-UA" dirty="0" smtClean="0"/>
              <a:t>на основі джерельної бази висвітлити  сторінки  історії, пов’язані з жінками, яких кохав Кобзар та проаналізувати їх роль у його творчості.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4400" b="1" dirty="0" smtClean="0"/>
              <a:t>Завдання проекту:</a:t>
            </a:r>
            <a:endParaRPr lang="ru-RU" sz="4400" dirty="0" smtClean="0"/>
          </a:p>
          <a:p>
            <a:r>
              <a:rPr lang="uk-UA" dirty="0" smtClean="0"/>
              <a:t>дослідити вплив особистих почуттів, переживань , кохання  Т.Г.Шевченка у власному житті  на його творчість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344816" cy="50405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Безперечно у житті кожної людини є кохання. Звичайно ж, Тарас Григорович Шевченко не був виключенням.</a:t>
            </a:r>
            <a:r>
              <a:rPr lang="ru-RU" sz="3600" dirty="0"/>
              <a:t> </a:t>
            </a:r>
            <a:r>
              <a:rPr lang="ru-RU" sz="3600" dirty="0" err="1"/>
              <a:t>Історія</a:t>
            </a:r>
            <a:r>
              <a:rPr lang="ru-RU" sz="3600" dirty="0"/>
              <a:t> </a:t>
            </a:r>
            <a:r>
              <a:rPr lang="ru-RU" sz="3600" dirty="0" err="1"/>
              <a:t>зберегла</a:t>
            </a:r>
            <a:r>
              <a:rPr lang="ru-RU" sz="3600" dirty="0"/>
              <a:t> </a:t>
            </a:r>
            <a:r>
              <a:rPr lang="ru-RU" sz="3600" dirty="0" err="1"/>
              <a:t>імена</a:t>
            </a:r>
            <a:r>
              <a:rPr lang="ru-RU" sz="3600" dirty="0"/>
              <a:t> жінок, </a:t>
            </a:r>
            <a:r>
              <a:rPr lang="ru-RU" sz="3600" dirty="0" err="1"/>
              <a:t>які</a:t>
            </a:r>
            <a:r>
              <a:rPr lang="ru-RU" sz="3600" dirty="0"/>
              <a:t> полонили </a:t>
            </a:r>
            <a:r>
              <a:rPr lang="ru-RU" sz="3600" dirty="0" err="1"/>
              <a:t>серце</a:t>
            </a:r>
            <a:r>
              <a:rPr lang="ru-RU" sz="3600" dirty="0"/>
              <a:t> Тараса. </a:t>
            </a:r>
            <a:r>
              <a:rPr lang="ru-RU" sz="3600" dirty="0" smtClean="0"/>
              <a:t>Не </a:t>
            </a:r>
            <a:r>
              <a:rPr lang="ru-RU" sz="3600" dirty="0" err="1" smtClean="0"/>
              <a:t>завжди</a:t>
            </a:r>
            <a:r>
              <a:rPr lang="ru-RU" sz="3600" dirty="0" smtClean="0"/>
              <a:t> </a:t>
            </a:r>
            <a:r>
              <a:rPr lang="ru-RU" sz="3600" dirty="0"/>
              <a:t> </a:t>
            </a:r>
            <a:r>
              <a:rPr lang="ru-RU" sz="3600" dirty="0" err="1"/>
              <a:t>почуття</a:t>
            </a:r>
            <a:r>
              <a:rPr lang="ru-RU" sz="3600" dirty="0"/>
              <a:t> </a:t>
            </a:r>
            <a:r>
              <a:rPr lang="ru-RU" sz="3600" dirty="0" err="1"/>
              <a:t>поета</a:t>
            </a:r>
            <a:r>
              <a:rPr lang="ru-RU" sz="3600" dirty="0"/>
              <a:t> лишали </a:t>
            </a:r>
            <a:r>
              <a:rPr lang="ru-RU" sz="3600" dirty="0" err="1"/>
              <a:t>слід</a:t>
            </a:r>
            <a:r>
              <a:rPr lang="ru-RU" sz="3600" dirty="0"/>
              <a:t> у </a:t>
            </a:r>
            <a:r>
              <a:rPr lang="ru-RU" sz="3600" dirty="0" err="1"/>
              <a:t>поезії</a:t>
            </a:r>
            <a:r>
              <a:rPr lang="ru-RU" sz="3600" dirty="0"/>
              <a:t>. Але ж і </a:t>
            </a:r>
            <a:r>
              <a:rPr lang="ru-RU" sz="3600" dirty="0" err="1"/>
              <a:t>сказати</a:t>
            </a:r>
            <a:r>
              <a:rPr lang="ru-RU" sz="3600" dirty="0"/>
              <a:t>, що </a:t>
            </a:r>
            <a:r>
              <a:rPr lang="ru-RU" sz="3600" dirty="0" err="1"/>
              <a:t>жінки</a:t>
            </a:r>
            <a:r>
              <a:rPr lang="ru-RU" sz="3600" dirty="0"/>
              <a:t> і </a:t>
            </a:r>
            <a:r>
              <a:rPr lang="ru-RU" sz="3600" dirty="0" err="1"/>
              <a:t>світлі</a:t>
            </a:r>
            <a:r>
              <a:rPr lang="ru-RU" sz="3600" dirty="0"/>
              <a:t> </a:t>
            </a:r>
            <a:r>
              <a:rPr lang="ru-RU" sz="3600" dirty="0" err="1"/>
              <a:t>почуття</a:t>
            </a:r>
            <a:r>
              <a:rPr lang="ru-RU" sz="3600" dirty="0"/>
              <a:t> до них не </a:t>
            </a:r>
            <a:r>
              <a:rPr lang="ru-RU" sz="3600" dirty="0" err="1"/>
              <a:t>відіграли</a:t>
            </a:r>
            <a:r>
              <a:rPr lang="ru-RU" sz="3600" dirty="0"/>
              <a:t> </a:t>
            </a:r>
            <a:r>
              <a:rPr lang="ru-RU" sz="3600" dirty="0" err="1"/>
              <a:t>значної</a:t>
            </a:r>
            <a:r>
              <a:rPr lang="ru-RU" sz="3600" dirty="0"/>
              <a:t> </a:t>
            </a:r>
            <a:r>
              <a:rPr lang="ru-RU" sz="3600" dirty="0" err="1"/>
              <a:t>ролі</a:t>
            </a:r>
            <a:r>
              <a:rPr lang="ru-RU" sz="3600" dirty="0"/>
              <a:t> в </a:t>
            </a:r>
            <a:r>
              <a:rPr lang="ru-RU" sz="3600" dirty="0" err="1"/>
              <a:t>житті</a:t>
            </a:r>
            <a:r>
              <a:rPr lang="ru-RU" sz="3600" dirty="0"/>
              <a:t> і </a:t>
            </a:r>
            <a:r>
              <a:rPr lang="ru-RU" sz="3600" dirty="0" err="1"/>
              <a:t>творчості</a:t>
            </a:r>
            <a:r>
              <a:rPr lang="ru-RU" sz="3600" dirty="0"/>
              <a:t> </a:t>
            </a:r>
            <a:r>
              <a:rPr lang="ru-RU" sz="3600" dirty="0" err="1"/>
              <a:t>Шевченка</a:t>
            </a:r>
            <a:r>
              <a:rPr lang="ru-RU" sz="3600" dirty="0"/>
              <a:t> - це, значить, </a:t>
            </a:r>
            <a:r>
              <a:rPr lang="ru-RU" sz="3600" dirty="0" err="1"/>
              <a:t>погрішити</a:t>
            </a:r>
            <a:r>
              <a:rPr lang="ru-RU" sz="3600" dirty="0"/>
              <a:t> </a:t>
            </a:r>
            <a:r>
              <a:rPr lang="ru-RU" sz="3600" dirty="0" err="1"/>
              <a:t>проти</a:t>
            </a:r>
            <a:r>
              <a:rPr lang="ru-RU" sz="3600" dirty="0"/>
              <a:t> </a:t>
            </a:r>
            <a:r>
              <a:rPr lang="ru-RU" sz="3600" dirty="0" err="1"/>
              <a:t>істини</a:t>
            </a:r>
            <a:r>
              <a:rPr lang="ru-RU" sz="3600" dirty="0"/>
              <a:t>.</a:t>
            </a:r>
            <a:r>
              <a:rPr lang="uk-UA" sz="3600" dirty="0" smtClean="0"/>
              <a:t> Коханим жінкам він присвячував твори, які є більш відомими як автобіографічні вірші. Вони всі належать до жанру інтимної лірики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94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Кохання</a:t>
            </a:r>
            <a:r>
              <a:rPr lang="ru-RU" b="1" dirty="0"/>
              <a:t> Тараса </a:t>
            </a:r>
            <a:r>
              <a:rPr lang="ru-RU" b="1" dirty="0" err="1"/>
              <a:t>Шевченка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6923112" cy="3888432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Першим </a:t>
            </a:r>
            <a:r>
              <a:rPr lang="ru-RU" dirty="0" err="1"/>
              <a:t>коханням</a:t>
            </a:r>
            <a:r>
              <a:rPr lang="ru-RU" dirty="0"/>
              <a:t> молодого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Оксана,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ровесниця</a:t>
            </a:r>
            <a:r>
              <a:rPr lang="ru-RU" dirty="0"/>
              <a:t>. </a:t>
            </a:r>
            <a:r>
              <a:rPr lang="ru-RU" dirty="0" err="1"/>
              <a:t>Родичі</a:t>
            </a:r>
            <a:r>
              <a:rPr lang="ru-RU" dirty="0"/>
              <a:t> та </a:t>
            </a:r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закоханих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впевнені</a:t>
            </a:r>
            <a:r>
              <a:rPr lang="ru-RU" dirty="0"/>
              <a:t>, що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одружаться</a:t>
            </a:r>
            <a:r>
              <a:rPr lang="ru-RU" dirty="0"/>
              <a:t>, </a:t>
            </a:r>
            <a:r>
              <a:rPr lang="ru-RU" dirty="0" err="1"/>
              <a:t>щойно</a:t>
            </a:r>
            <a:r>
              <a:rPr lang="ru-RU" dirty="0"/>
              <a:t> досягнуть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</a:t>
            </a:r>
            <a:r>
              <a:rPr lang="ru-RU" dirty="0"/>
              <a:t> Але </a:t>
            </a:r>
            <a:r>
              <a:rPr lang="ru-RU" dirty="0" err="1"/>
              <a:t>надії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марними</a:t>
            </a:r>
            <a:r>
              <a:rPr lang="ru-RU" dirty="0"/>
              <a:t> — Тарас у </a:t>
            </a:r>
            <a:r>
              <a:rPr lang="ru-RU" dirty="0" err="1"/>
              <a:t>валці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пана Павла </a:t>
            </a:r>
            <a:r>
              <a:rPr lang="ru-RU" dirty="0" err="1"/>
              <a:t>Енгельгардта</a:t>
            </a:r>
            <a:r>
              <a:rPr lang="ru-RU" dirty="0"/>
              <a:t> </a:t>
            </a:r>
            <a:r>
              <a:rPr lang="ru-RU" dirty="0" err="1"/>
              <a:t>мусив</a:t>
            </a:r>
            <a:r>
              <a:rPr lang="ru-RU" dirty="0"/>
              <a:t> </a:t>
            </a:r>
            <a:r>
              <a:rPr lang="ru-RU" dirty="0" err="1"/>
              <a:t>поїхати</a:t>
            </a:r>
            <a:r>
              <a:rPr lang="ru-RU" dirty="0"/>
              <a:t> до </a:t>
            </a:r>
            <a:r>
              <a:rPr lang="ru-RU" dirty="0" err="1"/>
              <a:t>Вільна</a:t>
            </a:r>
            <a:r>
              <a:rPr lang="ru-RU" dirty="0"/>
              <a:t>. </a:t>
            </a:r>
            <a:r>
              <a:rPr lang="ru-RU" dirty="0" err="1"/>
              <a:t>Розлука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несподівана</a:t>
            </a:r>
            <a:r>
              <a:rPr lang="ru-RU" dirty="0"/>
              <a:t> і </a:t>
            </a:r>
            <a:r>
              <a:rPr lang="ru-RU" dirty="0" err="1"/>
              <a:t>довга</a:t>
            </a:r>
            <a:r>
              <a:rPr lang="ru-RU" dirty="0"/>
              <a:t>. Усе своє життя Шевченко </a:t>
            </a:r>
            <a:r>
              <a:rPr lang="ru-RU" dirty="0" err="1"/>
              <a:t>згадував</a:t>
            </a:r>
            <a:r>
              <a:rPr lang="ru-RU" dirty="0"/>
              <a:t> ту </a:t>
            </a:r>
            <a:r>
              <a:rPr lang="ru-RU" dirty="0" err="1"/>
              <a:t>дівчину</a:t>
            </a:r>
            <a:r>
              <a:rPr lang="ru-RU" dirty="0"/>
              <a:t>, яку колись </a:t>
            </a:r>
            <a:r>
              <a:rPr lang="ru-RU" dirty="0" err="1"/>
              <a:t>кохав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024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9512" y="3429000"/>
            <a:ext cx="4608512" cy="3240360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Першим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почуттям</a:t>
            </a:r>
            <a:r>
              <a:rPr lang="ru-RU" dirty="0"/>
              <a:t> Тараса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дитяче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 до </a:t>
            </a:r>
            <a:r>
              <a:rPr lang="ru-RU" dirty="0" err="1"/>
              <a:t>Оксани</a:t>
            </a:r>
            <a:r>
              <a:rPr lang="ru-RU" dirty="0"/>
              <a:t> Коваленко. Вона стала </a:t>
            </a:r>
            <a:r>
              <a:rPr lang="ru-RU" dirty="0" err="1"/>
              <a:t>Шевченковою</a:t>
            </a:r>
            <a:r>
              <a:rPr lang="ru-RU" dirty="0"/>
              <a:t> </a:t>
            </a:r>
            <a:r>
              <a:rPr lang="ru-RU" dirty="0" err="1"/>
              <a:t>Беатріче</a:t>
            </a:r>
            <a:r>
              <a:rPr lang="ru-RU" dirty="0"/>
              <a:t>, а її </a:t>
            </a:r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трагічна</a:t>
            </a:r>
            <a:r>
              <a:rPr lang="ru-RU" dirty="0"/>
              <a:t> доля стала </a:t>
            </a:r>
            <a:r>
              <a:rPr lang="ru-RU" dirty="0" err="1"/>
              <a:t>трагедією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2267744" y="-19328"/>
            <a:ext cx="3426734" cy="2736304"/>
          </a:xfrm>
          <a:prstGeom prst="wedgeEllipse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 </a:t>
            </a:r>
            <a:r>
              <a:rPr lang="ru-RU" dirty="0" err="1"/>
              <a:t>віршах</a:t>
            </a:r>
            <a:r>
              <a:rPr lang="ru-RU" dirty="0"/>
              <a:t>, </a:t>
            </a:r>
            <a:r>
              <a:rPr lang="ru-RU" dirty="0" err="1"/>
              <a:t>присвячених</a:t>
            </a:r>
            <a:r>
              <a:rPr lang="ru-RU" dirty="0"/>
              <a:t> </a:t>
            </a:r>
            <a:r>
              <a:rPr lang="ru-RU" dirty="0" err="1"/>
              <a:t>Оксані</a:t>
            </a:r>
            <a:r>
              <a:rPr lang="ru-RU" dirty="0"/>
              <a:t>, ''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тринадцятий</a:t>
            </a:r>
            <a:r>
              <a:rPr lang="ru-RU" dirty="0"/>
              <a:t> </a:t>
            </a:r>
            <a:r>
              <a:rPr lang="ru-RU" dirty="0" err="1"/>
              <a:t>минало</a:t>
            </a:r>
            <a:r>
              <a:rPr lang="ru-RU" dirty="0"/>
              <a:t>'', ''Ми </a:t>
            </a:r>
            <a:r>
              <a:rPr lang="ru-RU" dirty="0" err="1"/>
              <a:t>вкупочці</a:t>
            </a:r>
            <a:r>
              <a:rPr lang="ru-RU" dirty="0"/>
              <a:t> росли'', ''Не </a:t>
            </a:r>
            <a:r>
              <a:rPr lang="ru-RU" dirty="0" err="1"/>
              <a:t>молилася</a:t>
            </a:r>
            <a:r>
              <a:rPr lang="ru-RU" dirty="0"/>
              <a:t> за мене'', </a:t>
            </a:r>
            <a:r>
              <a:rPr lang="ru-RU" dirty="0" err="1"/>
              <a:t>створених</a:t>
            </a:r>
            <a:r>
              <a:rPr lang="ru-RU" dirty="0"/>
              <a:t> на </a:t>
            </a:r>
            <a:r>
              <a:rPr lang="ru-RU" dirty="0" err="1"/>
              <a:t>засланні</a:t>
            </a:r>
            <a:r>
              <a:rPr lang="ru-RU" dirty="0"/>
              <a:t>, </a:t>
            </a:r>
            <a:r>
              <a:rPr lang="ru-RU" dirty="0" err="1"/>
              <a:t>доторкаємося</a:t>
            </a:r>
            <a:r>
              <a:rPr lang="ru-RU" dirty="0"/>
              <a:t> до </a:t>
            </a:r>
            <a:r>
              <a:rPr lang="ru-RU" dirty="0" err="1"/>
              <a:t>особисто</a:t>
            </a:r>
            <a:r>
              <a:rPr lang="ru-RU" dirty="0"/>
              <a:t> пережитого </a:t>
            </a:r>
            <a:r>
              <a:rPr lang="ru-RU" dirty="0" err="1"/>
              <a:t>Шевченком</a:t>
            </a:r>
            <a:r>
              <a:rPr lang="ru-RU" dirty="0"/>
              <a:t>.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rot="10800000" flipV="1">
            <a:off x="6012160" y="260648"/>
            <a:ext cx="2674640" cy="4104456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/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«</a:t>
            </a:r>
            <a:r>
              <a:rPr lang="ru-RU" sz="1600" i="1" dirty="0">
                <a:solidFill>
                  <a:schemeClr val="bg1"/>
                </a:solidFill>
              </a:rPr>
              <a:t> А </a:t>
            </a:r>
            <a:r>
              <a:rPr lang="ru-RU" sz="1600" i="1" dirty="0" err="1">
                <a:solidFill>
                  <a:schemeClr val="bg1"/>
                </a:solidFill>
              </a:rPr>
              <a:t>дівчина</a:t>
            </a:r>
            <a:r>
              <a:rPr lang="ru-RU" sz="1600" i="1" dirty="0">
                <a:solidFill>
                  <a:schemeClr val="bg1"/>
                </a:solidFill>
              </a:rPr>
              <a:t/>
            </a:r>
            <a:br>
              <a:rPr lang="ru-RU" sz="1600" i="1" dirty="0">
                <a:solidFill>
                  <a:schemeClr val="bg1"/>
                </a:solidFill>
              </a:rPr>
            </a:br>
            <a:r>
              <a:rPr lang="ru-RU" sz="1600" i="1" dirty="0">
                <a:solidFill>
                  <a:schemeClr val="bg1"/>
                </a:solidFill>
              </a:rPr>
              <a:t>При </a:t>
            </a:r>
            <a:r>
              <a:rPr lang="ru-RU" sz="1600" i="1" dirty="0" err="1">
                <a:solidFill>
                  <a:schemeClr val="bg1"/>
                </a:solidFill>
              </a:rPr>
              <a:t>самій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дорозі</a:t>
            </a:r>
            <a:r>
              <a:rPr lang="ru-RU" sz="1600" i="1" dirty="0">
                <a:solidFill>
                  <a:schemeClr val="bg1"/>
                </a:solidFill>
              </a:rPr>
              <a:t/>
            </a:r>
            <a:br>
              <a:rPr lang="ru-RU" sz="1600" i="1" dirty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Недалеко </a:t>
            </a:r>
            <a:r>
              <a:rPr lang="ru-RU" sz="1600" i="1" dirty="0">
                <a:solidFill>
                  <a:schemeClr val="bg1"/>
                </a:solidFill>
              </a:rPr>
              <a:t>коло мене</a:t>
            </a:r>
            <a:br>
              <a:rPr lang="ru-RU" sz="1600" i="1" dirty="0">
                <a:solidFill>
                  <a:schemeClr val="bg1"/>
                </a:solidFill>
              </a:rPr>
            </a:br>
            <a:r>
              <a:rPr lang="ru-RU" sz="1600" i="1" dirty="0" err="1">
                <a:solidFill>
                  <a:schemeClr val="bg1"/>
                </a:solidFill>
              </a:rPr>
              <a:t>Плоскінь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вибирала</a:t>
            </a:r>
            <a:r>
              <a:rPr lang="ru-RU" sz="1600" i="1" dirty="0">
                <a:solidFill>
                  <a:schemeClr val="bg1"/>
                </a:solidFill>
              </a:rPr>
              <a:t>,</a:t>
            </a:r>
            <a:br>
              <a:rPr lang="ru-RU" sz="1600" i="1" dirty="0">
                <a:solidFill>
                  <a:schemeClr val="bg1"/>
                </a:solidFill>
              </a:rPr>
            </a:br>
            <a:r>
              <a:rPr lang="ru-RU" sz="1600" i="1" dirty="0">
                <a:solidFill>
                  <a:schemeClr val="bg1"/>
                </a:solidFill>
              </a:rPr>
              <a:t>Та й </a:t>
            </a:r>
            <a:r>
              <a:rPr lang="ru-RU" sz="1600" i="1" dirty="0" err="1">
                <a:solidFill>
                  <a:schemeClr val="bg1"/>
                </a:solidFill>
              </a:rPr>
              <a:t>почула</a:t>
            </a:r>
            <a:r>
              <a:rPr lang="ru-RU" sz="1600" i="1" dirty="0">
                <a:solidFill>
                  <a:schemeClr val="bg1"/>
                </a:solidFill>
              </a:rPr>
              <a:t>, </a:t>
            </a:r>
            <a:r>
              <a:rPr lang="ru-RU" sz="1600" i="1" dirty="0" err="1">
                <a:solidFill>
                  <a:schemeClr val="bg1"/>
                </a:solidFill>
              </a:rPr>
              <a:t>що</a:t>
            </a:r>
            <a:r>
              <a:rPr lang="ru-RU" sz="1600" i="1" dirty="0">
                <a:solidFill>
                  <a:schemeClr val="bg1"/>
                </a:solidFill>
              </a:rPr>
              <a:t> я плачу. </a:t>
            </a:r>
            <a:br>
              <a:rPr lang="ru-RU" sz="1600" i="1" dirty="0">
                <a:solidFill>
                  <a:schemeClr val="bg1"/>
                </a:solidFill>
              </a:rPr>
            </a:br>
            <a:r>
              <a:rPr lang="ru-RU" sz="1600" i="1" dirty="0" err="1">
                <a:solidFill>
                  <a:schemeClr val="bg1"/>
                </a:solidFill>
              </a:rPr>
              <a:t>Прийшла</a:t>
            </a:r>
            <a:r>
              <a:rPr lang="ru-RU" sz="1600" i="1" dirty="0">
                <a:solidFill>
                  <a:schemeClr val="bg1"/>
                </a:solidFill>
              </a:rPr>
              <a:t>, </a:t>
            </a:r>
            <a:r>
              <a:rPr lang="ru-RU" sz="1600" i="1" dirty="0" err="1">
                <a:solidFill>
                  <a:schemeClr val="bg1"/>
                </a:solidFill>
              </a:rPr>
              <a:t>привітала</a:t>
            </a:r>
            <a:r>
              <a:rPr lang="ru-RU" sz="1600" i="1" dirty="0">
                <a:solidFill>
                  <a:schemeClr val="bg1"/>
                </a:solidFill>
              </a:rPr>
              <a:t>,</a:t>
            </a:r>
            <a:br>
              <a:rPr lang="ru-RU" sz="1600" i="1" dirty="0">
                <a:solidFill>
                  <a:schemeClr val="bg1"/>
                </a:solidFill>
              </a:rPr>
            </a:br>
            <a:r>
              <a:rPr lang="ru-RU" sz="1600" i="1" dirty="0">
                <a:solidFill>
                  <a:schemeClr val="bg1"/>
                </a:solidFill>
              </a:rPr>
              <a:t>Утирала </a:t>
            </a:r>
            <a:r>
              <a:rPr lang="ru-RU" sz="1600" i="1" dirty="0" err="1">
                <a:solidFill>
                  <a:schemeClr val="bg1"/>
                </a:solidFill>
              </a:rPr>
              <a:t>мої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сльози</a:t>
            </a:r>
            <a:r>
              <a:rPr lang="ru-RU" sz="1600" i="1" dirty="0">
                <a:solidFill>
                  <a:schemeClr val="bg1"/>
                </a:solidFill>
              </a:rPr>
              <a:t/>
            </a:r>
            <a:br>
              <a:rPr lang="ru-RU" sz="1600" i="1" dirty="0">
                <a:solidFill>
                  <a:schemeClr val="bg1"/>
                </a:solidFill>
              </a:rPr>
            </a:br>
            <a:r>
              <a:rPr lang="ru-RU" sz="1600" i="1" dirty="0">
                <a:solidFill>
                  <a:schemeClr val="bg1"/>
                </a:solidFill>
              </a:rPr>
              <a:t>І </a:t>
            </a:r>
            <a:r>
              <a:rPr lang="ru-RU" sz="1600" i="1" dirty="0" err="1">
                <a:solidFill>
                  <a:schemeClr val="bg1"/>
                </a:solidFill>
              </a:rPr>
              <a:t>поцілувала</a:t>
            </a:r>
            <a:r>
              <a:rPr lang="ru-RU" sz="1600" i="1" dirty="0" smtClean="0">
                <a:solidFill>
                  <a:schemeClr val="bg1"/>
                </a:solidFill>
              </a:rPr>
              <a:t>...»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/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>
                <a:solidFill>
                  <a:schemeClr val="bg1"/>
                </a:solidFill>
              </a:rPr>
              <a:t/>
            </a:r>
            <a:br>
              <a:rPr lang="ru-RU" sz="1600" i="1" dirty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«</a:t>
            </a:r>
            <a:r>
              <a:rPr lang="ru-RU" sz="1600" dirty="0" smtClean="0">
                <a:solidFill>
                  <a:schemeClr val="bg1"/>
                </a:solidFill>
              </a:rPr>
              <a:t>Ми </a:t>
            </a:r>
            <a:r>
              <a:rPr lang="ru-RU" sz="1600" dirty="0" err="1">
                <a:solidFill>
                  <a:schemeClr val="bg1"/>
                </a:solidFill>
              </a:rPr>
              <a:t>вкупочці</a:t>
            </a:r>
            <a:r>
              <a:rPr lang="ru-RU" sz="1600" dirty="0">
                <a:solidFill>
                  <a:schemeClr val="bg1"/>
                </a:solidFill>
              </a:rPr>
              <a:t> колись росли,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Маленькими </a:t>
            </a:r>
            <a:r>
              <a:rPr lang="ru-RU" sz="1600" dirty="0" err="1">
                <a:solidFill>
                  <a:schemeClr val="bg1"/>
                </a:solidFill>
              </a:rPr>
              <a:t>собі</a:t>
            </a:r>
            <a:r>
              <a:rPr lang="ru-RU" sz="1600" dirty="0">
                <a:solidFill>
                  <a:schemeClr val="bg1"/>
                </a:solidFill>
              </a:rPr>
              <a:t> любились.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А </a:t>
            </a:r>
            <a:r>
              <a:rPr lang="ru-RU" sz="1600" dirty="0" err="1">
                <a:solidFill>
                  <a:schemeClr val="bg1"/>
                </a:solidFill>
              </a:rPr>
              <a:t>матері</a:t>
            </a:r>
            <a:r>
              <a:rPr lang="ru-RU" sz="1600" dirty="0">
                <a:solidFill>
                  <a:schemeClr val="bg1"/>
                </a:solidFill>
              </a:rPr>
              <a:t> на нас дивились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Та говорили,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колись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err="1">
                <a:solidFill>
                  <a:schemeClr val="bg1"/>
                </a:solidFill>
              </a:rPr>
              <a:t>Одружимо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їх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50"/>
            <a:ext cx="2138363" cy="2960688"/>
          </a:xfrm>
        </p:spPr>
      </p:pic>
    </p:spTree>
    <p:extLst>
      <p:ext uri="{BB962C8B-B14F-4D97-AF65-F5344CB8AC3E}">
        <p14:creationId xmlns="" xmlns:p14="http://schemas.microsoft.com/office/powerpoint/2010/main" val="4832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644008" y="260648"/>
            <a:ext cx="4104456" cy="345638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Кохання</a:t>
            </a:r>
            <a:r>
              <a:rPr lang="ru-RU" sz="2400" dirty="0"/>
              <a:t> до </a:t>
            </a:r>
            <a:r>
              <a:rPr lang="ru-RU" sz="2400" dirty="0" err="1"/>
              <a:t>вільної</a:t>
            </a:r>
            <a:r>
              <a:rPr lang="ru-RU" sz="2400" dirty="0"/>
              <a:t> </a:t>
            </a:r>
            <a:r>
              <a:rPr lang="ru-RU" sz="2400" dirty="0" err="1"/>
              <a:t>дівчини</a:t>
            </a:r>
            <a:r>
              <a:rPr lang="ru-RU" sz="2400" dirty="0"/>
              <a:t>, </a:t>
            </a:r>
            <a:r>
              <a:rPr lang="ru-RU" sz="2400" dirty="0" err="1"/>
              <a:t>чорнобрової</a:t>
            </a:r>
            <a:r>
              <a:rPr lang="ru-RU" sz="2400" dirty="0"/>
              <a:t> </a:t>
            </a:r>
            <a:r>
              <a:rPr lang="ru-RU" sz="2400" dirty="0" err="1"/>
              <a:t>Дуні</a:t>
            </a:r>
            <a:r>
              <a:rPr lang="ru-RU" sz="2400" dirty="0"/>
              <a:t> </a:t>
            </a:r>
            <a:r>
              <a:rPr lang="ru-RU" sz="2400" dirty="0" err="1"/>
              <a:t>Гусиківської</a:t>
            </a:r>
            <a:r>
              <a:rPr lang="ru-RU" sz="2400" dirty="0"/>
              <a:t>, </a:t>
            </a:r>
            <a:r>
              <a:rPr lang="ru-RU" sz="2400" dirty="0" err="1"/>
              <a:t>розбилося</a:t>
            </a:r>
            <a:r>
              <a:rPr lang="ru-RU" sz="2400" dirty="0"/>
              <a:t> об </a:t>
            </a:r>
            <a:r>
              <a:rPr lang="ru-RU" sz="2400" dirty="0" err="1"/>
              <a:t>пута</a:t>
            </a:r>
            <a:r>
              <a:rPr lang="ru-RU" sz="2400" dirty="0"/>
              <a:t> </a:t>
            </a:r>
            <a:r>
              <a:rPr lang="ru-RU" sz="2400" dirty="0" err="1"/>
              <a:t>кріпацтва</a:t>
            </a:r>
            <a:r>
              <a:rPr lang="ru-RU" sz="2400" dirty="0"/>
              <a:t>.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251520" y="1844824"/>
            <a:ext cx="4427984" cy="4248472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2000" dirty="0"/>
              <a:t>Будучи студентом </a:t>
            </a:r>
            <a:r>
              <a:rPr lang="ru-RU" sz="2000" dirty="0" err="1"/>
              <a:t>Академії</a:t>
            </a:r>
            <a:r>
              <a:rPr lang="ru-RU" sz="2000" dirty="0"/>
              <a:t> </a:t>
            </a:r>
            <a:r>
              <a:rPr lang="ru-RU" sz="2000" dirty="0" err="1"/>
              <a:t>мистецтв</a:t>
            </a:r>
            <a:r>
              <a:rPr lang="ru-RU" sz="2000" dirty="0"/>
              <a:t> у </a:t>
            </a:r>
            <a:r>
              <a:rPr lang="ru-RU" sz="2000" dirty="0" err="1"/>
              <a:t>Петербурзі</a:t>
            </a:r>
            <a:r>
              <a:rPr lang="ru-RU" sz="2000" dirty="0"/>
              <a:t>, Шевченко </a:t>
            </a:r>
            <a:r>
              <a:rPr lang="ru-RU" sz="2000" dirty="0" err="1"/>
              <a:t>переживає</a:t>
            </a:r>
            <a:r>
              <a:rPr lang="ru-RU" sz="2000" dirty="0"/>
              <a:t> </a:t>
            </a:r>
            <a:r>
              <a:rPr lang="ru-RU" sz="2000" dirty="0" err="1"/>
              <a:t>захоплення</a:t>
            </a:r>
            <a:r>
              <a:rPr lang="ru-RU" sz="2000" dirty="0"/>
              <a:t> </a:t>
            </a:r>
            <a:r>
              <a:rPr lang="ru-RU" sz="2000" dirty="0" err="1"/>
              <a:t>Амалією</a:t>
            </a:r>
            <a:r>
              <a:rPr lang="ru-RU" sz="2000" dirty="0"/>
              <a:t> </a:t>
            </a:r>
            <a:r>
              <a:rPr lang="ru-RU" sz="2000" dirty="0" err="1"/>
              <a:t>Клоберг</a:t>
            </a:r>
            <a:r>
              <a:rPr lang="ru-RU" sz="2000" dirty="0"/>
              <a:t>, </a:t>
            </a:r>
            <a:r>
              <a:rPr lang="ru-RU" sz="2000" dirty="0" err="1"/>
              <a:t>дівчиною-натурницею</a:t>
            </a:r>
            <a:r>
              <a:rPr lang="ru-RU" sz="2000" dirty="0"/>
              <a:t>, яку </a:t>
            </a:r>
            <a:r>
              <a:rPr lang="ru-RU" sz="2000" dirty="0" err="1"/>
              <a:t>вивів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ім'ям</a:t>
            </a:r>
            <a:r>
              <a:rPr lang="ru-RU" sz="2000" dirty="0"/>
              <a:t> </a:t>
            </a:r>
            <a:r>
              <a:rPr lang="ru-RU" sz="2000" dirty="0" err="1"/>
              <a:t>Паші</a:t>
            </a:r>
            <a:r>
              <a:rPr lang="ru-RU" sz="2000" dirty="0"/>
              <a:t> в </a:t>
            </a:r>
            <a:r>
              <a:rPr lang="ru-RU" sz="2000" dirty="0" err="1"/>
              <a:t>повісті</a:t>
            </a:r>
            <a:r>
              <a:rPr lang="ru-RU" sz="2000" dirty="0"/>
              <a:t> ''Художник''.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461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692696"/>
            <a:ext cx="5256584" cy="56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err="1" smtClean="0"/>
              <a:t>Закохане</a:t>
            </a:r>
            <a:r>
              <a:rPr lang="ru-RU" dirty="0" smtClean="0"/>
              <a:t>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Варвари</a:t>
            </a:r>
            <a:r>
              <a:rPr lang="ru-RU" dirty="0"/>
              <a:t> </a:t>
            </a:r>
            <a:r>
              <a:rPr lang="ru-RU" dirty="0" err="1"/>
              <a:t>Рєпніної</a:t>
            </a:r>
            <a:r>
              <a:rPr lang="ru-RU" dirty="0"/>
              <a:t>, дочки </a:t>
            </a:r>
            <a:r>
              <a:rPr lang="ru-RU" dirty="0" err="1"/>
              <a:t>російського</a:t>
            </a:r>
            <a:r>
              <a:rPr lang="ru-RU" dirty="0"/>
              <a:t> державного </a:t>
            </a:r>
            <a:r>
              <a:rPr lang="ru-RU" dirty="0" err="1"/>
              <a:t>діяча</a:t>
            </a:r>
            <a:r>
              <a:rPr lang="ru-RU" dirty="0"/>
              <a:t>, </a:t>
            </a:r>
            <a:r>
              <a:rPr lang="ru-RU" dirty="0" err="1"/>
              <a:t>відчуло</a:t>
            </a:r>
            <a:r>
              <a:rPr lang="ru-RU" dirty="0"/>
              <a:t> великий </a:t>
            </a:r>
            <a:r>
              <a:rPr lang="ru-RU" dirty="0" err="1"/>
              <a:t>поетичний</a:t>
            </a:r>
            <a:r>
              <a:rPr lang="ru-RU" dirty="0"/>
              <a:t> талант </a:t>
            </a:r>
            <a:r>
              <a:rPr lang="ru-RU" dirty="0" err="1"/>
              <a:t>Шевченка</a:t>
            </a:r>
            <a:r>
              <a:rPr lang="ru-RU" dirty="0"/>
              <a:t>. Княжна </a:t>
            </a:r>
            <a:r>
              <a:rPr lang="ru-RU" dirty="0" err="1"/>
              <a:t>першою</a:t>
            </a:r>
            <a:r>
              <a:rPr lang="ru-RU" dirty="0"/>
              <a:t> назвала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генієм</a:t>
            </a:r>
            <a:r>
              <a:rPr lang="ru-RU" dirty="0" smtClean="0"/>
              <a:t>, </a:t>
            </a:r>
            <a:r>
              <a:rPr lang="ru-RU" dirty="0" err="1"/>
              <a:t>нехтуючи</a:t>
            </a:r>
            <a:r>
              <a:rPr lang="ru-RU" dirty="0"/>
              <a:t> </a:t>
            </a:r>
            <a:r>
              <a:rPr lang="ru-RU" dirty="0" err="1"/>
              <a:t>людськими</a:t>
            </a:r>
            <a:r>
              <a:rPr lang="ru-RU" dirty="0"/>
              <a:t> </a:t>
            </a:r>
            <a:r>
              <a:rPr lang="ru-RU" dirty="0" err="1"/>
              <a:t>забобонами</a:t>
            </a:r>
            <a:r>
              <a:rPr lang="ru-RU" dirty="0"/>
              <a:t>, </a:t>
            </a:r>
            <a:r>
              <a:rPr lang="ru-RU" dirty="0" err="1"/>
              <a:t>сміливо</a:t>
            </a:r>
            <a:r>
              <a:rPr lang="ru-RU" dirty="0"/>
              <a:t> </a:t>
            </a:r>
            <a:r>
              <a:rPr lang="ru-RU" dirty="0" err="1"/>
              <a:t>простягла</a:t>
            </a:r>
            <a:r>
              <a:rPr lang="ru-RU" dirty="0"/>
              <a:t> руку через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безодню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нею і </a:t>
            </a:r>
            <a:r>
              <a:rPr lang="ru-RU" dirty="0" err="1"/>
              <a:t>поетом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нерівність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справжнього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з боку </a:t>
            </a:r>
            <a:r>
              <a:rPr lang="ru-RU" dirty="0" err="1"/>
              <a:t>Шевченка</a:t>
            </a:r>
            <a:r>
              <a:rPr lang="ru-RU" dirty="0"/>
              <a:t> стали на шляху до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з долею </a:t>
            </a:r>
            <a:r>
              <a:rPr lang="ru-RU" dirty="0" err="1" smtClean="0"/>
              <a:t>В.Рєпніної</a:t>
            </a:r>
            <a:r>
              <a:rPr lang="ru-RU" dirty="0"/>
              <a:t>? Ця </a:t>
            </a:r>
            <a:r>
              <a:rPr lang="ru-RU" dirty="0" err="1"/>
              <a:t>таємниця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 </a:t>
            </a:r>
            <a:r>
              <a:rPr lang="ru-RU" dirty="0" err="1"/>
              <a:t>схована</a:t>
            </a:r>
            <a:r>
              <a:rPr lang="ru-RU" dirty="0"/>
              <a:t> в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серцях</a:t>
            </a:r>
            <a:r>
              <a:rPr lang="ru-RU" dirty="0"/>
              <a:t>. Але вже той факт, що Шевченко </a:t>
            </a:r>
            <a:r>
              <a:rPr lang="ru-RU" dirty="0" err="1"/>
              <a:t>подарував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свій автопортрет, </a:t>
            </a:r>
            <a:r>
              <a:rPr lang="ru-RU" dirty="0" err="1"/>
              <a:t>присвятив</a:t>
            </a:r>
            <a:r>
              <a:rPr lang="ru-RU" dirty="0"/>
              <a:t> поему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''Тризна'', є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симпатії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неординарної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вона стала </a:t>
            </a:r>
            <a:r>
              <a:rPr lang="ru-RU" dirty="0" err="1"/>
              <a:t>близьким</a:t>
            </a:r>
            <a:r>
              <a:rPr lang="ru-RU" dirty="0"/>
              <a:t> другом, сестрою і </a:t>
            </a:r>
            <a:r>
              <a:rPr lang="ru-RU" dirty="0" err="1"/>
              <a:t>сумлінням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620688"/>
            <a:ext cx="2520281" cy="26642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3140968"/>
            <a:ext cx="3096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«Для вас я радостно сложил</a:t>
            </a:r>
          </a:p>
          <a:p>
            <a:r>
              <a:rPr lang="ru-RU" i="1" dirty="0" smtClean="0"/>
              <a:t>Свои житейские оковы,</a:t>
            </a:r>
          </a:p>
          <a:p>
            <a:r>
              <a:rPr lang="ru-RU" i="1" dirty="0" smtClean="0"/>
              <a:t>Священнодействовал я снова</a:t>
            </a:r>
          </a:p>
          <a:p>
            <a:r>
              <a:rPr lang="ru-RU" i="1" dirty="0" smtClean="0"/>
              <a:t>И слезы в звуки перелил.</a:t>
            </a:r>
          </a:p>
          <a:p>
            <a:r>
              <a:rPr lang="ru-RU" i="1" dirty="0" smtClean="0"/>
              <a:t>Ваш добрый ангел осенил</a:t>
            </a:r>
          </a:p>
          <a:p>
            <a:r>
              <a:rPr lang="ru-RU" i="1" dirty="0" smtClean="0"/>
              <a:t>Меня бессмертными крылами</a:t>
            </a:r>
          </a:p>
          <a:p>
            <a:r>
              <a:rPr lang="ru-RU" i="1" dirty="0" smtClean="0"/>
              <a:t>И </a:t>
            </a:r>
            <a:r>
              <a:rPr lang="ru-RU" i="1" dirty="0" err="1" smtClean="0"/>
              <a:t>тихостройными</a:t>
            </a:r>
            <a:r>
              <a:rPr lang="ru-RU" i="1" dirty="0" smtClean="0"/>
              <a:t> речами</a:t>
            </a:r>
          </a:p>
          <a:p>
            <a:r>
              <a:rPr lang="ru-RU" i="1" dirty="0" smtClean="0"/>
              <a:t>Мечты о рае пробудил.»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4509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5760640" cy="55446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sz="8000" dirty="0" smtClean="0"/>
              <a:t>‘  '</a:t>
            </a:r>
            <a:r>
              <a:rPr lang="ru-RU" sz="8000" dirty="0" err="1" smtClean="0"/>
              <a:t>Ганні</a:t>
            </a:r>
            <a:r>
              <a:rPr lang="ru-RU" sz="8000" dirty="0" smtClean="0"/>
              <a:t> </a:t>
            </a:r>
            <a:r>
              <a:rPr lang="ru-RU" sz="8000" dirty="0" err="1"/>
              <a:t>вродливій</a:t>
            </a:r>
            <a:r>
              <a:rPr lang="ru-RU" sz="8000" dirty="0"/>
              <a:t>'' (так </a:t>
            </a:r>
            <a:r>
              <a:rPr lang="ru-RU" sz="8000" dirty="0" err="1"/>
              <a:t>називав</a:t>
            </a:r>
            <a:r>
              <a:rPr lang="ru-RU" sz="8000" dirty="0"/>
              <a:t> Тарас дружину полковника Платона </a:t>
            </a:r>
            <a:r>
              <a:rPr lang="ru-RU" sz="8000" dirty="0" err="1"/>
              <a:t>Закревського</a:t>
            </a:r>
            <a:r>
              <a:rPr lang="ru-RU" sz="8000" dirty="0"/>
              <a:t>, </a:t>
            </a:r>
            <a:r>
              <a:rPr lang="ru-RU" sz="8000" dirty="0" err="1"/>
              <a:t>власника</a:t>
            </a:r>
            <a:r>
              <a:rPr lang="ru-RU" sz="8000" dirty="0"/>
              <a:t> села Березова Рудка, що на </a:t>
            </a:r>
            <a:r>
              <a:rPr lang="ru-RU" sz="8000" dirty="0" err="1"/>
              <a:t>Полтавщині</a:t>
            </a:r>
            <a:r>
              <a:rPr lang="ru-RU" sz="8000" dirty="0"/>
              <a:t>) поет </a:t>
            </a:r>
            <a:r>
              <a:rPr lang="ru-RU" sz="8000" dirty="0" err="1"/>
              <a:t>присвятив</a:t>
            </a:r>
            <a:r>
              <a:rPr lang="ru-RU" sz="8000" dirty="0"/>
              <a:t> поему ''Слепая'', а </a:t>
            </a:r>
            <a:r>
              <a:rPr lang="ru-RU" sz="8000" dirty="0" err="1"/>
              <a:t>також</a:t>
            </a:r>
            <a:r>
              <a:rPr lang="ru-RU" sz="8000" dirty="0"/>
              <a:t> </a:t>
            </a:r>
            <a:r>
              <a:rPr lang="ru-RU" sz="8000" dirty="0" err="1"/>
              <a:t>поезії</a:t>
            </a:r>
            <a:r>
              <a:rPr lang="ru-RU" sz="8000" dirty="0"/>
              <a:t> ''Г.З.'' та ''</a:t>
            </a:r>
            <a:r>
              <a:rPr lang="ru-RU" sz="8000" dirty="0" err="1"/>
              <a:t>Якби</a:t>
            </a:r>
            <a:r>
              <a:rPr lang="ru-RU" sz="8000" dirty="0"/>
              <a:t> </a:t>
            </a:r>
            <a:r>
              <a:rPr lang="ru-RU" sz="8000" dirty="0" err="1"/>
              <a:t>зустрілися</a:t>
            </a:r>
            <a:r>
              <a:rPr lang="ru-RU" sz="8000" dirty="0"/>
              <a:t> ми </a:t>
            </a:r>
            <a:r>
              <a:rPr lang="ru-RU" sz="8000" dirty="0" err="1"/>
              <a:t>знову</a:t>
            </a:r>
            <a:r>
              <a:rPr lang="ru-RU" sz="8000" dirty="0"/>
              <a:t>...'', </a:t>
            </a:r>
            <a:r>
              <a:rPr lang="ru-RU" sz="8000" dirty="0" err="1"/>
              <a:t>своєму</a:t>
            </a:r>
            <a:r>
              <a:rPr lang="ru-RU" sz="8000" dirty="0"/>
              <a:t> ''</a:t>
            </a:r>
            <a:r>
              <a:rPr lang="ru-RU" sz="8000" dirty="0" err="1"/>
              <a:t>єдиному</a:t>
            </a:r>
            <a:r>
              <a:rPr lang="ru-RU" sz="8000" dirty="0"/>
              <a:t> великому </a:t>
            </a:r>
            <a:r>
              <a:rPr lang="ru-RU" sz="8000" dirty="0" err="1"/>
              <a:t>коханню</a:t>
            </a:r>
            <a:r>
              <a:rPr lang="ru-RU" sz="8000" dirty="0"/>
              <a:t>''. В </a:t>
            </a:r>
            <a:r>
              <a:rPr lang="ru-RU" sz="8000" dirty="0" err="1"/>
              <a:t>цих</a:t>
            </a:r>
            <a:r>
              <a:rPr lang="ru-RU" sz="8000" dirty="0"/>
              <a:t> </a:t>
            </a:r>
            <a:r>
              <a:rPr lang="ru-RU" sz="8000" dirty="0" err="1"/>
              <a:t>віршах</a:t>
            </a:r>
            <a:r>
              <a:rPr lang="ru-RU" sz="8000" dirty="0"/>
              <a:t> і </a:t>
            </a:r>
            <a:r>
              <a:rPr lang="ru-RU" sz="8000" dirty="0" err="1"/>
              <a:t>відвертість</a:t>
            </a:r>
            <a:r>
              <a:rPr lang="ru-RU" sz="8000" dirty="0"/>
              <a:t>, і </a:t>
            </a:r>
            <a:r>
              <a:rPr lang="ru-RU" sz="8000" dirty="0" err="1"/>
              <a:t>щедрість</a:t>
            </a:r>
            <a:r>
              <a:rPr lang="ru-RU" sz="8000" dirty="0"/>
              <a:t> </a:t>
            </a:r>
            <a:r>
              <a:rPr lang="ru-RU" sz="8000" dirty="0" err="1"/>
              <a:t>серця</a:t>
            </a:r>
            <a:r>
              <a:rPr lang="ru-RU" sz="8000" dirty="0"/>
              <a:t> </a:t>
            </a:r>
            <a:r>
              <a:rPr lang="ru-RU" sz="8000" dirty="0" err="1"/>
              <a:t>поета</a:t>
            </a:r>
            <a:r>
              <a:rPr lang="ru-RU" sz="8000" dirty="0"/>
              <a:t>, і </a:t>
            </a:r>
            <a:r>
              <a:rPr lang="ru-RU" sz="8000" dirty="0" err="1"/>
              <a:t>шляхетність</a:t>
            </a:r>
            <a:r>
              <a:rPr lang="ru-RU" sz="8000" dirty="0"/>
              <a:t> </a:t>
            </a:r>
            <a:r>
              <a:rPr lang="ru-RU" sz="8000" dirty="0" err="1"/>
              <a:t>почуття</a:t>
            </a:r>
            <a:r>
              <a:rPr lang="ru-RU" sz="8000" dirty="0"/>
              <a:t>, і </a:t>
            </a:r>
            <a:r>
              <a:rPr lang="ru-RU" sz="8000" dirty="0" err="1"/>
              <a:t>зрілість</a:t>
            </a:r>
            <a:r>
              <a:rPr lang="ru-RU" sz="8000" dirty="0"/>
              <a:t> </a:t>
            </a:r>
            <a:r>
              <a:rPr lang="ru-RU" sz="8000" dirty="0" err="1"/>
              <a:t>майстра</a:t>
            </a:r>
            <a:r>
              <a:rPr lang="ru-RU" sz="8000" dirty="0"/>
              <a:t> слова. У рядках любові </a:t>
            </a:r>
            <a:r>
              <a:rPr lang="ru-RU" sz="8000" dirty="0" err="1"/>
              <a:t>звучить</a:t>
            </a:r>
            <a:r>
              <a:rPr lang="ru-RU" sz="8000" dirty="0"/>
              <a:t> </a:t>
            </a:r>
            <a:r>
              <a:rPr lang="ru-RU" sz="8000" dirty="0" err="1"/>
              <a:t>біль</a:t>
            </a:r>
            <a:r>
              <a:rPr lang="ru-RU" sz="8000" dirty="0"/>
              <a:t> </a:t>
            </a:r>
            <a:r>
              <a:rPr lang="ru-RU" sz="8000" dirty="0" err="1"/>
              <a:t>самотності</a:t>
            </a:r>
            <a:r>
              <a:rPr lang="ru-RU" sz="8000" dirty="0"/>
              <a:t>. </a:t>
            </a:r>
            <a:r>
              <a:rPr lang="ru-RU" sz="8000" dirty="0" err="1"/>
              <a:t>Зболене</a:t>
            </a:r>
            <a:r>
              <a:rPr lang="ru-RU" sz="8000" dirty="0"/>
              <a:t> тугою любові </a:t>
            </a:r>
            <a:r>
              <a:rPr lang="ru-RU" sz="8000" dirty="0" err="1"/>
              <a:t>серце</a:t>
            </a:r>
            <a:r>
              <a:rPr lang="ru-RU" sz="8000" dirty="0"/>
              <a:t> </a:t>
            </a:r>
            <a:r>
              <a:rPr lang="ru-RU" sz="8000" dirty="0" err="1"/>
              <a:t>зберегло</a:t>
            </a:r>
            <a:r>
              <a:rPr lang="ru-RU" sz="8000" dirty="0"/>
              <a:t> </a:t>
            </a:r>
            <a:r>
              <a:rPr lang="ru-RU" sz="8000" dirty="0" err="1"/>
              <a:t>чарівне</a:t>
            </a:r>
            <a:r>
              <a:rPr lang="ru-RU" sz="8000" dirty="0"/>
              <a:t> </a:t>
            </a:r>
            <a:r>
              <a:rPr lang="ru-RU" sz="8000" dirty="0" err="1"/>
              <a:t>почуття</a:t>
            </a:r>
            <a:r>
              <a:rPr lang="ru-RU" sz="8000" dirty="0"/>
              <a:t> до </a:t>
            </a:r>
            <a:r>
              <a:rPr lang="ru-RU" sz="8000" dirty="0" err="1"/>
              <a:t>заміжньої</a:t>
            </a:r>
            <a:r>
              <a:rPr lang="ru-RU" sz="8000" dirty="0"/>
              <a:t> </a:t>
            </a:r>
            <a:r>
              <a:rPr lang="ru-RU" sz="8000" dirty="0" err="1"/>
              <a:t>жінки</a:t>
            </a:r>
            <a:r>
              <a:rPr lang="ru-RU" sz="8000" dirty="0"/>
              <a:t>, ''свята </a:t>
            </a:r>
            <a:r>
              <a:rPr lang="ru-RU" sz="8000" dirty="0" err="1"/>
              <a:t>чорнобривого</a:t>
            </a:r>
            <a:r>
              <a:rPr lang="ru-RU" sz="8000" dirty="0" smtClean="0"/>
              <a:t>''.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    « </a:t>
            </a:r>
            <a:r>
              <a:rPr lang="ru-RU" sz="8000" i="1" dirty="0" smtClean="0"/>
              <a:t>А </a:t>
            </a:r>
            <a:r>
              <a:rPr lang="ru-RU" sz="8000" i="1" dirty="0"/>
              <a:t>я </a:t>
            </a:r>
            <a:r>
              <a:rPr lang="ru-RU" sz="8000" i="1" dirty="0" err="1"/>
              <a:t>зрадів</a:t>
            </a:r>
            <a:r>
              <a:rPr lang="ru-RU" sz="8000" i="1" dirty="0"/>
              <a:t> </a:t>
            </a:r>
            <a:r>
              <a:rPr lang="ru-RU" sz="8000" i="1" dirty="0" err="1"/>
              <a:t>би</a:t>
            </a:r>
            <a:r>
              <a:rPr lang="ru-RU" sz="8000" i="1" dirty="0"/>
              <a:t>, </a:t>
            </a:r>
            <a:r>
              <a:rPr lang="ru-RU" sz="8000" i="1" dirty="0" err="1"/>
              <a:t>моє</a:t>
            </a:r>
            <a:r>
              <a:rPr lang="ru-RU" sz="8000" i="1" dirty="0"/>
              <a:t> диво!</a:t>
            </a:r>
            <a:br>
              <a:rPr lang="ru-RU" sz="8000" i="1" dirty="0"/>
            </a:br>
            <a:r>
              <a:rPr lang="ru-RU" sz="8000" i="1" dirty="0"/>
              <a:t>Моя </a:t>
            </a:r>
            <a:r>
              <a:rPr lang="ru-RU" sz="8000" i="1" dirty="0" err="1"/>
              <a:t>ти</a:t>
            </a:r>
            <a:r>
              <a:rPr lang="ru-RU" sz="8000" i="1" dirty="0"/>
              <a:t> доле </a:t>
            </a:r>
            <a:r>
              <a:rPr lang="ru-RU" sz="8000" i="1" dirty="0" err="1"/>
              <a:t>чорнобрива</a:t>
            </a:r>
            <a:r>
              <a:rPr lang="ru-RU" sz="8000" i="1" dirty="0"/>
              <a:t>!</a:t>
            </a:r>
            <a:br>
              <a:rPr lang="ru-RU" sz="8000" i="1" dirty="0"/>
            </a:br>
            <a:r>
              <a:rPr lang="ru-RU" sz="8000" i="1" dirty="0" err="1"/>
              <a:t>Якби</a:t>
            </a:r>
            <a:r>
              <a:rPr lang="ru-RU" sz="8000" i="1" dirty="0"/>
              <a:t> </a:t>
            </a:r>
            <a:r>
              <a:rPr lang="ru-RU" sz="8000" i="1" dirty="0" err="1"/>
              <a:t>побачив</a:t>
            </a:r>
            <a:r>
              <a:rPr lang="ru-RU" sz="8000" i="1" dirty="0"/>
              <a:t>, нагадав</a:t>
            </a:r>
            <a:br>
              <a:rPr lang="ru-RU" sz="8000" i="1" dirty="0"/>
            </a:br>
            <a:r>
              <a:rPr lang="ru-RU" sz="8000" i="1" dirty="0" err="1"/>
              <a:t>Веселеє</a:t>
            </a:r>
            <a:r>
              <a:rPr lang="ru-RU" sz="8000" i="1" dirty="0"/>
              <a:t> та </a:t>
            </a:r>
            <a:r>
              <a:rPr lang="ru-RU" sz="8000" i="1" dirty="0" err="1"/>
              <a:t>молодеє</a:t>
            </a:r>
            <a:r>
              <a:rPr lang="ru-RU" sz="8000" i="1" dirty="0"/>
              <a:t/>
            </a:r>
            <a:br>
              <a:rPr lang="ru-RU" sz="8000" i="1" dirty="0"/>
            </a:br>
            <a:r>
              <a:rPr lang="ru-RU" sz="8000" i="1" dirty="0" err="1"/>
              <a:t>Колишнє</a:t>
            </a:r>
            <a:r>
              <a:rPr lang="ru-RU" sz="8000" i="1" dirty="0"/>
              <a:t> </a:t>
            </a:r>
            <a:r>
              <a:rPr lang="ru-RU" sz="8000" i="1" dirty="0" err="1"/>
              <a:t>лишенько</a:t>
            </a:r>
            <a:r>
              <a:rPr lang="ru-RU" sz="8000" i="1" dirty="0"/>
              <a:t> </a:t>
            </a:r>
            <a:r>
              <a:rPr lang="ru-RU" sz="8000" i="1" dirty="0" err="1"/>
              <a:t>лихеє</a:t>
            </a:r>
            <a:r>
              <a:rPr lang="ru-RU" sz="8000" i="1" dirty="0"/>
              <a:t>.</a:t>
            </a:r>
            <a:br>
              <a:rPr lang="ru-RU" sz="8000" i="1" dirty="0"/>
            </a:br>
            <a:r>
              <a:rPr lang="ru-RU" sz="8000" i="1" dirty="0"/>
              <a:t>Я </a:t>
            </a:r>
            <a:r>
              <a:rPr lang="ru-RU" sz="8000" i="1" dirty="0" err="1"/>
              <a:t>заридав</a:t>
            </a:r>
            <a:r>
              <a:rPr lang="ru-RU" sz="8000" i="1" dirty="0"/>
              <a:t> </a:t>
            </a:r>
            <a:r>
              <a:rPr lang="ru-RU" sz="8000" i="1" dirty="0" err="1"/>
              <a:t>би</a:t>
            </a:r>
            <a:r>
              <a:rPr lang="ru-RU" sz="8000" i="1" dirty="0"/>
              <a:t>, </a:t>
            </a:r>
            <a:r>
              <a:rPr lang="ru-RU" sz="8000" i="1" dirty="0" err="1"/>
              <a:t>заридав</a:t>
            </a:r>
            <a:r>
              <a:rPr lang="ru-RU" sz="8000" i="1" dirty="0"/>
              <a:t>!</a:t>
            </a:r>
            <a:br>
              <a:rPr lang="ru-RU" sz="8000" i="1" dirty="0"/>
            </a:br>
            <a:r>
              <a:rPr lang="ru-RU" sz="8000" i="1" dirty="0"/>
              <a:t>І </a:t>
            </a:r>
            <a:r>
              <a:rPr lang="ru-RU" sz="8000" i="1" dirty="0" err="1"/>
              <a:t>помоливсь</a:t>
            </a:r>
            <a:r>
              <a:rPr lang="ru-RU" sz="8000" i="1" dirty="0"/>
              <a:t>, </a:t>
            </a:r>
            <a:r>
              <a:rPr lang="ru-RU" sz="8000" i="1" dirty="0" err="1"/>
              <a:t>що</a:t>
            </a:r>
            <a:r>
              <a:rPr lang="ru-RU" sz="8000" i="1" dirty="0"/>
              <a:t> не </a:t>
            </a:r>
            <a:r>
              <a:rPr lang="ru-RU" sz="8000" i="1" dirty="0" err="1"/>
              <a:t>правдивим</a:t>
            </a:r>
            <a:r>
              <a:rPr lang="ru-RU" sz="8000" i="1" dirty="0"/>
              <a:t>,</a:t>
            </a:r>
            <a:br>
              <a:rPr lang="ru-RU" sz="8000" i="1" dirty="0"/>
            </a:br>
            <a:r>
              <a:rPr lang="ru-RU" sz="8000" i="1" dirty="0"/>
              <a:t>А сном лукавим </a:t>
            </a:r>
            <a:r>
              <a:rPr lang="ru-RU" sz="8000" i="1" dirty="0" err="1"/>
              <a:t>розійшлось</a:t>
            </a:r>
            <a:r>
              <a:rPr lang="ru-RU" sz="8000" i="1" dirty="0"/>
              <a:t>,</a:t>
            </a:r>
            <a:br>
              <a:rPr lang="ru-RU" sz="8000" i="1" dirty="0"/>
            </a:br>
            <a:r>
              <a:rPr lang="ru-RU" sz="8000" i="1" dirty="0" err="1"/>
              <a:t>Слізьми</a:t>
            </a:r>
            <a:r>
              <a:rPr lang="ru-RU" sz="8000" i="1" dirty="0"/>
              <a:t>-водою </a:t>
            </a:r>
            <a:r>
              <a:rPr lang="ru-RU" sz="8000" i="1" dirty="0" err="1"/>
              <a:t>розлилось</a:t>
            </a:r>
            <a:r>
              <a:rPr lang="ru-RU" sz="8000" i="1" dirty="0"/>
              <a:t/>
            </a:r>
            <a:br>
              <a:rPr lang="ru-RU" sz="8000" i="1" dirty="0"/>
            </a:br>
            <a:r>
              <a:rPr lang="ru-RU" sz="8000" i="1" dirty="0" err="1"/>
              <a:t>Колишнєє</a:t>
            </a:r>
            <a:r>
              <a:rPr lang="ru-RU" sz="8000" i="1" dirty="0"/>
              <a:t> </a:t>
            </a:r>
            <a:r>
              <a:rPr lang="ru-RU" sz="8000" i="1" dirty="0" err="1"/>
              <a:t>святеє</a:t>
            </a:r>
            <a:r>
              <a:rPr lang="ru-RU" sz="8000" i="1" dirty="0"/>
              <a:t> диво</a:t>
            </a:r>
            <a:r>
              <a:rPr lang="ru-RU" sz="8000" i="1" dirty="0" smtClean="0"/>
              <a:t>!»</a:t>
            </a:r>
            <a:endParaRPr lang="ru-RU" sz="8000" i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3786530" cy="504555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30253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763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Презентація  проекту на тему: «Автобіографічне підґрунтя  інтимної лірики Тараса Шевченка»</vt:lpstr>
      <vt:lpstr>Слайд 2</vt:lpstr>
      <vt:lpstr>Мета проекту:</vt:lpstr>
      <vt:lpstr>Безперечно у житті кожної людини є кохання. Звичайно ж, Тарас Григорович Шевченко не був виключенням. Історія зберегла імена жінок, які полонили серце Тараса. Не завжди  почуття поета лишали слід у поезії. Але ж і сказати, що жінки і світлі почуття до них не відіграли значної ролі в житті і творчості Шевченка - це, значить, погрішити проти істини. Коханим жінкам він присвячував твори, які є більш відомими як автобіографічні вірші. Вони всі належать до жанру інтимної лірики.</vt:lpstr>
      <vt:lpstr>Кохання Тараса Шевченка </vt:lpstr>
      <vt:lpstr> « А дівчина При самій дорозі Недалеко коло мене Плоскінь вибирала, Та й почула, що я плачу.  Прийшла, привітала, Утирала мої сльози І поцілувала...»   «Ми вкупочці колись росли, Маленькими собі любились. А матері на нас дивились Та говорили, що колись Одружимо їх»   </vt:lpstr>
      <vt:lpstr>Слайд 7</vt:lpstr>
      <vt:lpstr>Слайд 8</vt:lpstr>
      <vt:lpstr>Слайд 9</vt:lpstr>
      <vt:lpstr>Слайд 10</vt:lpstr>
      <vt:lpstr>Катруся Піунова</vt:lpstr>
      <vt:lpstr>Слайд 12</vt:lpstr>
      <vt:lpstr>Лукерія Полусмак</vt:lpstr>
      <vt:lpstr>Слайд 14</vt:lpstr>
      <vt:lpstr>Та навіки залишився з нами той, ''хто зробив своє велике діло, хто не зазнав щастя живим і кого ждало інше щастя вже по смерті, тяжко зароблене щастя, безсмертне слово во віки і віки...'' 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User</cp:lastModifiedBy>
  <cp:revision>31</cp:revision>
  <dcterms:created xsi:type="dcterms:W3CDTF">2014-03-11T18:48:39Z</dcterms:created>
  <dcterms:modified xsi:type="dcterms:W3CDTF">2014-04-08T14:10:52Z</dcterms:modified>
</cp:coreProperties>
</file>