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7" r:id="rId2"/>
    <p:sldId id="259" r:id="rId3"/>
    <p:sldId id="262" r:id="rId4"/>
    <p:sldId id="263" r:id="rId5"/>
    <p:sldId id="264" r:id="rId6"/>
    <p:sldId id="266" r:id="rId7"/>
    <p:sldId id="27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D021E2-7C5F-44AE-A31B-38D0AAE4CB46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6AC5F59-7DA2-4AC9-B328-7BC8CCC117AD}">
      <dgm:prSet phldrT="[Текст]"/>
      <dgm:spPr/>
      <dgm:t>
        <a:bodyPr/>
        <a:lstStyle/>
        <a:p>
          <a:r>
            <a:rPr lang="uk-UA" dirty="0" smtClean="0"/>
            <a:t>Аграрна діяльність</a:t>
          </a:r>
          <a:endParaRPr lang="uk-UA" dirty="0"/>
        </a:p>
      </dgm:t>
    </dgm:pt>
    <dgm:pt modelId="{BA6D6C9D-F165-4D6A-89AC-1F263691C0D0}" type="parTrans" cxnId="{17683841-70E4-4D14-9890-35B2F26D9D5D}">
      <dgm:prSet/>
      <dgm:spPr/>
      <dgm:t>
        <a:bodyPr/>
        <a:lstStyle/>
        <a:p>
          <a:endParaRPr lang="uk-UA"/>
        </a:p>
      </dgm:t>
    </dgm:pt>
    <dgm:pt modelId="{E45CB556-FC89-4195-8F2E-A2E9F66C984F}" type="sibTrans" cxnId="{17683841-70E4-4D14-9890-35B2F26D9D5D}">
      <dgm:prSet/>
      <dgm:spPr/>
      <dgm:t>
        <a:bodyPr/>
        <a:lstStyle/>
        <a:p>
          <a:endParaRPr lang="uk-UA"/>
        </a:p>
      </dgm:t>
    </dgm:pt>
    <dgm:pt modelId="{8A6D1C35-5B05-42F0-A39C-6D29F2A41DCB}">
      <dgm:prSet phldrT="[Текст]"/>
      <dgm:spPr/>
      <dgm:t>
        <a:bodyPr/>
        <a:lstStyle/>
        <a:p>
          <a:r>
            <a:rPr lang="uk-UA" dirty="0" smtClean="0"/>
            <a:t>Промислова діяльність</a:t>
          </a:r>
          <a:endParaRPr lang="uk-UA" dirty="0"/>
        </a:p>
      </dgm:t>
    </dgm:pt>
    <dgm:pt modelId="{0E8B1A72-7646-43D3-A0FD-B7A5A53C5504}" type="parTrans" cxnId="{9EC815BE-B987-4008-905F-AB8634C1BE93}">
      <dgm:prSet/>
      <dgm:spPr/>
      <dgm:t>
        <a:bodyPr/>
        <a:lstStyle/>
        <a:p>
          <a:endParaRPr lang="uk-UA"/>
        </a:p>
      </dgm:t>
    </dgm:pt>
    <dgm:pt modelId="{5B12003C-C24B-496B-9B31-C02966B2F719}" type="sibTrans" cxnId="{9EC815BE-B987-4008-905F-AB8634C1BE93}">
      <dgm:prSet/>
      <dgm:spPr/>
      <dgm:t>
        <a:bodyPr/>
        <a:lstStyle/>
        <a:p>
          <a:endParaRPr lang="uk-UA"/>
        </a:p>
      </dgm:t>
    </dgm:pt>
    <dgm:pt modelId="{4F3508DD-3A56-40B0-8405-EE0DBBC6B0BB}">
      <dgm:prSet phldrT="[Текст]"/>
      <dgm:spPr/>
      <dgm:t>
        <a:bodyPr/>
        <a:lstStyle/>
        <a:p>
          <a:r>
            <a:rPr lang="uk-UA" dirty="0" smtClean="0"/>
            <a:t>Побутові відходи</a:t>
          </a:r>
          <a:endParaRPr lang="uk-UA" dirty="0"/>
        </a:p>
      </dgm:t>
    </dgm:pt>
    <dgm:pt modelId="{C3C8951A-3663-4C67-A845-010EA3D5CC1F}" type="parTrans" cxnId="{AF242059-280E-42C3-B45A-24008FE00F9C}">
      <dgm:prSet/>
      <dgm:spPr/>
      <dgm:t>
        <a:bodyPr/>
        <a:lstStyle/>
        <a:p>
          <a:endParaRPr lang="uk-UA"/>
        </a:p>
      </dgm:t>
    </dgm:pt>
    <dgm:pt modelId="{D1389491-A4E4-4AE3-BE15-84A2B432FB53}" type="sibTrans" cxnId="{AF242059-280E-42C3-B45A-24008FE00F9C}">
      <dgm:prSet/>
      <dgm:spPr/>
      <dgm:t>
        <a:bodyPr/>
        <a:lstStyle/>
        <a:p>
          <a:endParaRPr lang="uk-UA"/>
        </a:p>
      </dgm:t>
    </dgm:pt>
    <dgm:pt modelId="{017C614F-0F95-41ED-92A2-B13C98D4C108}">
      <dgm:prSet phldrT="[Текст]"/>
      <dgm:spPr/>
      <dgm:t>
        <a:bodyPr/>
        <a:lstStyle/>
        <a:p>
          <a:r>
            <a:rPr lang="uk-UA" dirty="0" smtClean="0"/>
            <a:t>Заліснення території</a:t>
          </a:r>
          <a:endParaRPr lang="uk-UA" dirty="0"/>
        </a:p>
      </dgm:t>
    </dgm:pt>
    <dgm:pt modelId="{1481C576-59A2-4340-ACF2-4792B58634AD}" type="parTrans" cxnId="{95CDF83A-1F0B-42F1-B472-130332423E09}">
      <dgm:prSet/>
      <dgm:spPr/>
      <dgm:t>
        <a:bodyPr/>
        <a:lstStyle/>
        <a:p>
          <a:endParaRPr lang="uk-UA"/>
        </a:p>
      </dgm:t>
    </dgm:pt>
    <dgm:pt modelId="{84B487AF-E0B1-413F-8CD2-48F22FD2C495}" type="sibTrans" cxnId="{95CDF83A-1F0B-42F1-B472-130332423E09}">
      <dgm:prSet/>
      <dgm:spPr/>
      <dgm:t>
        <a:bodyPr/>
        <a:lstStyle/>
        <a:p>
          <a:endParaRPr lang="uk-UA"/>
        </a:p>
      </dgm:t>
    </dgm:pt>
    <dgm:pt modelId="{5CDEE658-0099-4CE3-8B8F-268E477596F6}">
      <dgm:prSet phldrT="[Текст]"/>
      <dgm:spPr/>
      <dgm:t>
        <a:bodyPr/>
        <a:lstStyle/>
        <a:p>
          <a:r>
            <a:rPr lang="uk-UA" b="1" dirty="0" smtClean="0"/>
            <a:t>Скорочення ареалу та популяції рослин</a:t>
          </a:r>
          <a:endParaRPr lang="uk-UA" b="1" dirty="0"/>
        </a:p>
      </dgm:t>
    </dgm:pt>
    <dgm:pt modelId="{70D76CDC-95E0-4732-AC10-3F4CEB993C00}" type="parTrans" cxnId="{103A6A6C-9663-4C49-AD38-F6F94205115A}">
      <dgm:prSet/>
      <dgm:spPr/>
      <dgm:t>
        <a:bodyPr/>
        <a:lstStyle/>
        <a:p>
          <a:endParaRPr lang="uk-UA"/>
        </a:p>
      </dgm:t>
    </dgm:pt>
    <dgm:pt modelId="{4F18DED1-7141-4499-81CF-AE9ECACBCC77}" type="sibTrans" cxnId="{103A6A6C-9663-4C49-AD38-F6F94205115A}">
      <dgm:prSet/>
      <dgm:spPr/>
      <dgm:t>
        <a:bodyPr/>
        <a:lstStyle/>
        <a:p>
          <a:endParaRPr lang="uk-UA"/>
        </a:p>
      </dgm:t>
    </dgm:pt>
    <dgm:pt modelId="{AC5E18FB-A7A4-4918-AAC2-21E3CAE51AA0}" type="pres">
      <dgm:prSet presAssocID="{3DD021E2-7C5F-44AE-A31B-38D0AAE4CB4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9BCC5A6-C557-472D-BB5A-237B284ED1FD}" type="pres">
      <dgm:prSet presAssocID="{56AC5F59-7DA2-4AC9-B328-7BC8CCC117A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839DBD4-4583-4ED2-8FDC-A17FFDB67A5E}" type="pres">
      <dgm:prSet presAssocID="{E45CB556-FC89-4195-8F2E-A2E9F66C984F}" presName="sibTrans" presStyleCnt="0"/>
      <dgm:spPr/>
    </dgm:pt>
    <dgm:pt modelId="{CB1C595E-A64B-4ED6-8230-455CBE58F784}" type="pres">
      <dgm:prSet presAssocID="{8A6D1C35-5B05-42F0-A39C-6D29F2A41DC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A5B4294-1BC7-41F5-9E05-C0AF125F535C}" type="pres">
      <dgm:prSet presAssocID="{5B12003C-C24B-496B-9B31-C02966B2F719}" presName="sibTrans" presStyleCnt="0"/>
      <dgm:spPr/>
    </dgm:pt>
    <dgm:pt modelId="{51F9A106-DE02-4CD2-9C15-C156183748D2}" type="pres">
      <dgm:prSet presAssocID="{4F3508DD-3A56-40B0-8405-EE0DBBC6B0BB}" presName="node" presStyleLbl="node1" presStyleIdx="2" presStyleCnt="5" custLinFactNeighborX="-1656" custLinFactNeighborY="-59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0366743-9251-4D2E-8F9A-FB338D7782EC}" type="pres">
      <dgm:prSet presAssocID="{D1389491-A4E4-4AE3-BE15-84A2B432FB53}" presName="sibTrans" presStyleCnt="0"/>
      <dgm:spPr/>
    </dgm:pt>
    <dgm:pt modelId="{275B578A-C666-4EFA-8DED-28AD6A175581}" type="pres">
      <dgm:prSet presAssocID="{017C614F-0F95-41ED-92A2-B13C98D4C10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847A3ED-CCE1-451B-B761-532AA7630C49}" type="pres">
      <dgm:prSet presAssocID="{84B487AF-E0B1-413F-8CD2-48F22FD2C495}" presName="sibTrans" presStyleCnt="0"/>
      <dgm:spPr/>
    </dgm:pt>
    <dgm:pt modelId="{B9D9FF1C-D95E-44B3-ACE1-9432C05F8B89}" type="pres">
      <dgm:prSet presAssocID="{5CDEE658-0099-4CE3-8B8F-268E477596F6}" presName="node" presStyleLbl="node1" presStyleIdx="4" presStyleCnt="5" custScaleX="15607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03A6A6C-9663-4C49-AD38-F6F94205115A}" srcId="{3DD021E2-7C5F-44AE-A31B-38D0AAE4CB46}" destId="{5CDEE658-0099-4CE3-8B8F-268E477596F6}" srcOrd="4" destOrd="0" parTransId="{70D76CDC-95E0-4732-AC10-3F4CEB993C00}" sibTransId="{4F18DED1-7141-4499-81CF-AE9ECACBCC77}"/>
    <dgm:cxn modelId="{95CDF83A-1F0B-42F1-B472-130332423E09}" srcId="{3DD021E2-7C5F-44AE-A31B-38D0AAE4CB46}" destId="{017C614F-0F95-41ED-92A2-B13C98D4C108}" srcOrd="3" destOrd="0" parTransId="{1481C576-59A2-4340-ACF2-4792B58634AD}" sibTransId="{84B487AF-E0B1-413F-8CD2-48F22FD2C495}"/>
    <dgm:cxn modelId="{C4C991CD-3A1B-4E24-8F50-D35CDB3E08E0}" type="presOf" srcId="{4F3508DD-3A56-40B0-8405-EE0DBBC6B0BB}" destId="{51F9A106-DE02-4CD2-9C15-C156183748D2}" srcOrd="0" destOrd="0" presId="urn:microsoft.com/office/officeart/2005/8/layout/default"/>
    <dgm:cxn modelId="{17683841-70E4-4D14-9890-35B2F26D9D5D}" srcId="{3DD021E2-7C5F-44AE-A31B-38D0AAE4CB46}" destId="{56AC5F59-7DA2-4AC9-B328-7BC8CCC117AD}" srcOrd="0" destOrd="0" parTransId="{BA6D6C9D-F165-4D6A-89AC-1F263691C0D0}" sibTransId="{E45CB556-FC89-4195-8F2E-A2E9F66C984F}"/>
    <dgm:cxn modelId="{AF242059-280E-42C3-B45A-24008FE00F9C}" srcId="{3DD021E2-7C5F-44AE-A31B-38D0AAE4CB46}" destId="{4F3508DD-3A56-40B0-8405-EE0DBBC6B0BB}" srcOrd="2" destOrd="0" parTransId="{C3C8951A-3663-4C67-A845-010EA3D5CC1F}" sibTransId="{D1389491-A4E4-4AE3-BE15-84A2B432FB53}"/>
    <dgm:cxn modelId="{968F87E7-75FC-4151-B587-A9C210A5FC35}" type="presOf" srcId="{017C614F-0F95-41ED-92A2-B13C98D4C108}" destId="{275B578A-C666-4EFA-8DED-28AD6A175581}" srcOrd="0" destOrd="0" presId="urn:microsoft.com/office/officeart/2005/8/layout/default"/>
    <dgm:cxn modelId="{DE11423C-3083-4E9F-A2AC-B42BCF385ECB}" type="presOf" srcId="{56AC5F59-7DA2-4AC9-B328-7BC8CCC117AD}" destId="{69BCC5A6-C557-472D-BB5A-237B284ED1FD}" srcOrd="0" destOrd="0" presId="urn:microsoft.com/office/officeart/2005/8/layout/default"/>
    <dgm:cxn modelId="{90DDC1FC-8ABA-4EE8-87A4-08FEB7DC9964}" type="presOf" srcId="{8A6D1C35-5B05-42F0-A39C-6D29F2A41DCB}" destId="{CB1C595E-A64B-4ED6-8230-455CBE58F784}" srcOrd="0" destOrd="0" presId="urn:microsoft.com/office/officeart/2005/8/layout/default"/>
    <dgm:cxn modelId="{9EC815BE-B987-4008-905F-AB8634C1BE93}" srcId="{3DD021E2-7C5F-44AE-A31B-38D0AAE4CB46}" destId="{8A6D1C35-5B05-42F0-A39C-6D29F2A41DCB}" srcOrd="1" destOrd="0" parTransId="{0E8B1A72-7646-43D3-A0FD-B7A5A53C5504}" sibTransId="{5B12003C-C24B-496B-9B31-C02966B2F719}"/>
    <dgm:cxn modelId="{31298890-0184-40DF-8481-743B6C5CB43E}" type="presOf" srcId="{3DD021E2-7C5F-44AE-A31B-38D0AAE4CB46}" destId="{AC5E18FB-A7A4-4918-AAC2-21E3CAE51AA0}" srcOrd="0" destOrd="0" presId="urn:microsoft.com/office/officeart/2005/8/layout/default"/>
    <dgm:cxn modelId="{47782AFC-7810-470F-BC3F-7B70B565CFBE}" type="presOf" srcId="{5CDEE658-0099-4CE3-8B8F-268E477596F6}" destId="{B9D9FF1C-D95E-44B3-ACE1-9432C05F8B89}" srcOrd="0" destOrd="0" presId="urn:microsoft.com/office/officeart/2005/8/layout/default"/>
    <dgm:cxn modelId="{994808B8-57A4-4FE2-8B4D-94231B56AEA9}" type="presParOf" srcId="{AC5E18FB-A7A4-4918-AAC2-21E3CAE51AA0}" destId="{69BCC5A6-C557-472D-BB5A-237B284ED1FD}" srcOrd="0" destOrd="0" presId="urn:microsoft.com/office/officeart/2005/8/layout/default"/>
    <dgm:cxn modelId="{82FA2DC9-B574-4423-9819-AD0591F8EF64}" type="presParOf" srcId="{AC5E18FB-A7A4-4918-AAC2-21E3CAE51AA0}" destId="{1839DBD4-4583-4ED2-8FDC-A17FFDB67A5E}" srcOrd="1" destOrd="0" presId="urn:microsoft.com/office/officeart/2005/8/layout/default"/>
    <dgm:cxn modelId="{AE93302F-0DA0-4094-BEC4-8EDC774CFABF}" type="presParOf" srcId="{AC5E18FB-A7A4-4918-AAC2-21E3CAE51AA0}" destId="{CB1C595E-A64B-4ED6-8230-455CBE58F784}" srcOrd="2" destOrd="0" presId="urn:microsoft.com/office/officeart/2005/8/layout/default"/>
    <dgm:cxn modelId="{E4422929-D818-4819-B904-8A5F06EC33C3}" type="presParOf" srcId="{AC5E18FB-A7A4-4918-AAC2-21E3CAE51AA0}" destId="{EA5B4294-1BC7-41F5-9E05-C0AF125F535C}" srcOrd="3" destOrd="0" presId="urn:microsoft.com/office/officeart/2005/8/layout/default"/>
    <dgm:cxn modelId="{D436D73B-858F-4761-8FE5-79D062B40D06}" type="presParOf" srcId="{AC5E18FB-A7A4-4918-AAC2-21E3CAE51AA0}" destId="{51F9A106-DE02-4CD2-9C15-C156183748D2}" srcOrd="4" destOrd="0" presId="urn:microsoft.com/office/officeart/2005/8/layout/default"/>
    <dgm:cxn modelId="{942A1224-1416-45B7-B314-336683BCED04}" type="presParOf" srcId="{AC5E18FB-A7A4-4918-AAC2-21E3CAE51AA0}" destId="{E0366743-9251-4D2E-8F9A-FB338D7782EC}" srcOrd="5" destOrd="0" presId="urn:microsoft.com/office/officeart/2005/8/layout/default"/>
    <dgm:cxn modelId="{C275DBED-C7CA-4E34-B9A7-74602CD6F3DA}" type="presParOf" srcId="{AC5E18FB-A7A4-4918-AAC2-21E3CAE51AA0}" destId="{275B578A-C666-4EFA-8DED-28AD6A175581}" srcOrd="6" destOrd="0" presId="urn:microsoft.com/office/officeart/2005/8/layout/default"/>
    <dgm:cxn modelId="{318B48A7-EC7A-4728-BA5C-8A7DB691BC32}" type="presParOf" srcId="{AC5E18FB-A7A4-4918-AAC2-21E3CAE51AA0}" destId="{5847A3ED-CCE1-451B-B761-532AA7630C49}" srcOrd="7" destOrd="0" presId="urn:microsoft.com/office/officeart/2005/8/layout/default"/>
    <dgm:cxn modelId="{2F822E98-CDC5-40E7-91A7-0C4C81B19EB7}" type="presParOf" srcId="{AC5E18FB-A7A4-4918-AAC2-21E3CAE51AA0}" destId="{B9D9FF1C-D95E-44B3-ACE1-9432C05F8B8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84F6E9-09CF-4A54-8E1C-08500A562A14}" type="doc">
      <dgm:prSet loTypeId="urn:microsoft.com/office/officeart/2005/8/layout/process1" loCatId="process" qsTypeId="urn:microsoft.com/office/officeart/2005/8/quickstyle/3d3" qsCatId="3D" csTypeId="urn:microsoft.com/office/officeart/2005/8/colors/colorful2" csCatId="colorful" phldr="1"/>
      <dgm:spPr/>
    </dgm:pt>
    <dgm:pt modelId="{4DD41337-C3D0-4E57-A248-2FBFA3D8D0F7}">
      <dgm:prSet phldrT="[Текст]" custT="1"/>
      <dgm:spPr/>
      <dgm:t>
        <a:bodyPr/>
        <a:lstStyle/>
        <a:p>
          <a:r>
            <a:rPr lang="uk-UA" sz="2800" dirty="0" smtClean="0"/>
            <a:t>Розораність земель</a:t>
          </a:r>
          <a:endParaRPr lang="uk-UA" sz="2800" dirty="0"/>
        </a:p>
      </dgm:t>
    </dgm:pt>
    <dgm:pt modelId="{0C3C55B8-6F80-4306-9C22-C39F2CD7DA62}" type="parTrans" cxnId="{59364884-8A46-483D-80A7-D30DB348C766}">
      <dgm:prSet/>
      <dgm:spPr/>
      <dgm:t>
        <a:bodyPr/>
        <a:lstStyle/>
        <a:p>
          <a:endParaRPr lang="uk-UA"/>
        </a:p>
      </dgm:t>
    </dgm:pt>
    <dgm:pt modelId="{0A10DDFE-32F7-4255-B5FF-7BDEDDF4CA18}" type="sibTrans" cxnId="{59364884-8A46-483D-80A7-D30DB348C766}">
      <dgm:prSet/>
      <dgm:spPr/>
      <dgm:t>
        <a:bodyPr/>
        <a:lstStyle/>
        <a:p>
          <a:endParaRPr lang="uk-UA"/>
        </a:p>
      </dgm:t>
    </dgm:pt>
    <dgm:pt modelId="{6CEB396E-8FBD-483E-A71E-9A081AB9B8A5}">
      <dgm:prSet phldrT="[Текст]"/>
      <dgm:spPr/>
      <dgm:t>
        <a:bodyPr/>
        <a:lstStyle/>
        <a:p>
          <a:r>
            <a:rPr lang="uk-UA" dirty="0" smtClean="0"/>
            <a:t>Природні угрупування витісняються культурними</a:t>
          </a:r>
          <a:endParaRPr lang="uk-UA" dirty="0"/>
        </a:p>
      </dgm:t>
    </dgm:pt>
    <dgm:pt modelId="{B34884B4-F7F0-4249-8E69-145FB29D8212}" type="parTrans" cxnId="{6A783A14-1224-4DB5-AF6F-0F34C5E57ED2}">
      <dgm:prSet/>
      <dgm:spPr/>
      <dgm:t>
        <a:bodyPr/>
        <a:lstStyle/>
        <a:p>
          <a:endParaRPr lang="uk-UA"/>
        </a:p>
      </dgm:t>
    </dgm:pt>
    <dgm:pt modelId="{84A140BB-7777-481A-8F6E-9E2697B2673F}" type="sibTrans" cxnId="{6A783A14-1224-4DB5-AF6F-0F34C5E57ED2}">
      <dgm:prSet/>
      <dgm:spPr/>
      <dgm:t>
        <a:bodyPr/>
        <a:lstStyle/>
        <a:p>
          <a:endParaRPr lang="uk-UA"/>
        </a:p>
      </dgm:t>
    </dgm:pt>
    <dgm:pt modelId="{6B30A232-D553-4282-A344-0923A314CF73}" type="pres">
      <dgm:prSet presAssocID="{B484F6E9-09CF-4A54-8E1C-08500A562A14}" presName="Name0" presStyleCnt="0">
        <dgm:presLayoutVars>
          <dgm:dir/>
          <dgm:resizeHandles val="exact"/>
        </dgm:presLayoutVars>
      </dgm:prSet>
      <dgm:spPr/>
    </dgm:pt>
    <dgm:pt modelId="{01B8C68E-9496-4A41-9E84-51D08018F50C}" type="pres">
      <dgm:prSet presAssocID="{4DD41337-C3D0-4E57-A248-2FBFA3D8D0F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165C1E4-338F-4197-A084-1B442ECE6B94}" type="pres">
      <dgm:prSet presAssocID="{0A10DDFE-32F7-4255-B5FF-7BDEDDF4CA18}" presName="sibTrans" presStyleLbl="sibTrans2D1" presStyleIdx="0" presStyleCnt="1" custScaleX="154627"/>
      <dgm:spPr/>
      <dgm:t>
        <a:bodyPr/>
        <a:lstStyle/>
        <a:p>
          <a:endParaRPr lang="uk-UA"/>
        </a:p>
      </dgm:t>
    </dgm:pt>
    <dgm:pt modelId="{989ADC24-98D8-42EB-89AE-4974BE6E5A2F}" type="pres">
      <dgm:prSet presAssocID="{0A10DDFE-32F7-4255-B5FF-7BDEDDF4CA18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376B07E4-1B01-4621-B057-B9E91888AA8C}" type="pres">
      <dgm:prSet presAssocID="{6CEB396E-8FBD-483E-A71E-9A081AB9B8A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9364884-8A46-483D-80A7-D30DB348C766}" srcId="{B484F6E9-09CF-4A54-8E1C-08500A562A14}" destId="{4DD41337-C3D0-4E57-A248-2FBFA3D8D0F7}" srcOrd="0" destOrd="0" parTransId="{0C3C55B8-6F80-4306-9C22-C39F2CD7DA62}" sibTransId="{0A10DDFE-32F7-4255-B5FF-7BDEDDF4CA18}"/>
    <dgm:cxn modelId="{5CCB6887-F8E9-4F05-B724-11434B457454}" type="presOf" srcId="{B484F6E9-09CF-4A54-8E1C-08500A562A14}" destId="{6B30A232-D553-4282-A344-0923A314CF73}" srcOrd="0" destOrd="0" presId="urn:microsoft.com/office/officeart/2005/8/layout/process1"/>
    <dgm:cxn modelId="{6A783A14-1224-4DB5-AF6F-0F34C5E57ED2}" srcId="{B484F6E9-09CF-4A54-8E1C-08500A562A14}" destId="{6CEB396E-8FBD-483E-A71E-9A081AB9B8A5}" srcOrd="1" destOrd="0" parTransId="{B34884B4-F7F0-4249-8E69-145FB29D8212}" sibTransId="{84A140BB-7777-481A-8F6E-9E2697B2673F}"/>
    <dgm:cxn modelId="{B58197B9-0E03-4E28-BE3B-CD8D38270EC4}" type="presOf" srcId="{0A10DDFE-32F7-4255-B5FF-7BDEDDF4CA18}" destId="{989ADC24-98D8-42EB-89AE-4974BE6E5A2F}" srcOrd="1" destOrd="0" presId="urn:microsoft.com/office/officeart/2005/8/layout/process1"/>
    <dgm:cxn modelId="{436E464E-4808-46AB-BAFD-E910386199E5}" type="presOf" srcId="{0A10DDFE-32F7-4255-B5FF-7BDEDDF4CA18}" destId="{0165C1E4-338F-4197-A084-1B442ECE6B94}" srcOrd="0" destOrd="0" presId="urn:microsoft.com/office/officeart/2005/8/layout/process1"/>
    <dgm:cxn modelId="{76CA1741-EF9E-41BB-A7C4-940C1303CD1C}" type="presOf" srcId="{4DD41337-C3D0-4E57-A248-2FBFA3D8D0F7}" destId="{01B8C68E-9496-4A41-9E84-51D08018F50C}" srcOrd="0" destOrd="0" presId="urn:microsoft.com/office/officeart/2005/8/layout/process1"/>
    <dgm:cxn modelId="{DFE87048-C8AA-4C40-9A12-5BDAABDE9FF3}" type="presOf" srcId="{6CEB396E-8FBD-483E-A71E-9A081AB9B8A5}" destId="{376B07E4-1B01-4621-B057-B9E91888AA8C}" srcOrd="0" destOrd="0" presId="urn:microsoft.com/office/officeart/2005/8/layout/process1"/>
    <dgm:cxn modelId="{40913F81-3CD9-4C86-9F75-44C7943C171D}" type="presParOf" srcId="{6B30A232-D553-4282-A344-0923A314CF73}" destId="{01B8C68E-9496-4A41-9E84-51D08018F50C}" srcOrd="0" destOrd="0" presId="urn:microsoft.com/office/officeart/2005/8/layout/process1"/>
    <dgm:cxn modelId="{99C8C907-6962-436F-9D2E-BAA8042ACBD2}" type="presParOf" srcId="{6B30A232-D553-4282-A344-0923A314CF73}" destId="{0165C1E4-338F-4197-A084-1B442ECE6B94}" srcOrd="1" destOrd="0" presId="urn:microsoft.com/office/officeart/2005/8/layout/process1"/>
    <dgm:cxn modelId="{85652826-A0DB-4E04-897A-C4597B9DB6A0}" type="presParOf" srcId="{0165C1E4-338F-4197-A084-1B442ECE6B94}" destId="{989ADC24-98D8-42EB-89AE-4974BE6E5A2F}" srcOrd="0" destOrd="0" presId="urn:microsoft.com/office/officeart/2005/8/layout/process1"/>
    <dgm:cxn modelId="{4980AD27-C9B0-48EA-A467-5151E4F99307}" type="presParOf" srcId="{6B30A232-D553-4282-A344-0923A314CF73}" destId="{376B07E4-1B01-4621-B057-B9E91888AA8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A54CB4-B697-4E01-8FA9-149C1C477195}" type="doc">
      <dgm:prSet loTypeId="urn:microsoft.com/office/officeart/2005/8/layout/process1" loCatId="process" qsTypeId="urn:microsoft.com/office/officeart/2005/8/quickstyle/3d3" qsCatId="3D" csTypeId="urn:microsoft.com/office/officeart/2005/8/colors/colorful5" csCatId="colorful" phldr="1"/>
      <dgm:spPr/>
    </dgm:pt>
    <dgm:pt modelId="{F3993087-07B7-4FC1-B2A8-E8BA370F7C74}">
      <dgm:prSet phldrT="[Текст]" custT="1"/>
      <dgm:spPr/>
      <dgm:t>
        <a:bodyPr/>
        <a:lstStyle/>
        <a:p>
          <a:r>
            <a:rPr lang="uk-UA" sz="2000" b="1" dirty="0" smtClean="0">
              <a:latin typeface="Georgia" pitchFamily="18" charset="0"/>
            </a:rPr>
            <a:t>Смітники,</a:t>
          </a:r>
          <a:r>
            <a:rPr lang="uk-UA" sz="2000" b="1" dirty="0" err="1" smtClean="0">
              <a:latin typeface="Georgia" pitchFamily="18" charset="0"/>
            </a:rPr>
            <a:t>видо-буток</a:t>
          </a:r>
          <a:r>
            <a:rPr lang="uk-UA" sz="2000" b="1" dirty="0" smtClean="0">
              <a:latin typeface="Georgia" pitchFamily="18" charset="0"/>
            </a:rPr>
            <a:t> корисних копалин</a:t>
          </a:r>
          <a:endParaRPr lang="uk-UA" sz="2000" b="1" dirty="0">
            <a:latin typeface="Georgia" pitchFamily="18" charset="0"/>
          </a:endParaRPr>
        </a:p>
      </dgm:t>
    </dgm:pt>
    <dgm:pt modelId="{4F288EB8-9A57-4839-830B-0E5EEA4300CF}" type="parTrans" cxnId="{8BE9F55E-B991-4836-A0B9-4B4E968621FF}">
      <dgm:prSet/>
      <dgm:spPr/>
      <dgm:t>
        <a:bodyPr/>
        <a:lstStyle/>
        <a:p>
          <a:endParaRPr lang="uk-UA"/>
        </a:p>
      </dgm:t>
    </dgm:pt>
    <dgm:pt modelId="{415D07DA-E7AB-4187-B6C7-1757B53B2BA5}" type="sibTrans" cxnId="{8BE9F55E-B991-4836-A0B9-4B4E968621FF}">
      <dgm:prSet/>
      <dgm:spPr/>
      <dgm:t>
        <a:bodyPr/>
        <a:lstStyle/>
        <a:p>
          <a:endParaRPr lang="uk-UA"/>
        </a:p>
      </dgm:t>
    </dgm:pt>
    <dgm:pt modelId="{068685AE-D11F-4B3D-BBE2-86A6E2008580}">
      <dgm:prSet phldrT="[Текст]" custT="1"/>
      <dgm:spPr/>
      <dgm:t>
        <a:bodyPr/>
        <a:lstStyle/>
        <a:p>
          <a:r>
            <a:rPr lang="uk-UA" sz="2800" b="1" dirty="0" smtClean="0">
              <a:latin typeface="Georgia" pitchFamily="18" charset="0"/>
            </a:rPr>
            <a:t>Руйнують степовий ландшафт</a:t>
          </a:r>
          <a:endParaRPr lang="uk-UA" sz="2800" b="1" dirty="0">
            <a:latin typeface="Georgia" pitchFamily="18" charset="0"/>
          </a:endParaRPr>
        </a:p>
      </dgm:t>
    </dgm:pt>
    <dgm:pt modelId="{615210BA-F3DC-4DCC-A866-EF3D5D4C5D4E}" type="parTrans" cxnId="{9B32030C-C1DB-4B63-959F-F327D70B3731}">
      <dgm:prSet/>
      <dgm:spPr/>
      <dgm:t>
        <a:bodyPr/>
        <a:lstStyle/>
        <a:p>
          <a:endParaRPr lang="uk-UA"/>
        </a:p>
      </dgm:t>
    </dgm:pt>
    <dgm:pt modelId="{CD588575-1AB6-4CDB-AF8B-304F2BF4E2F7}" type="sibTrans" cxnId="{9B32030C-C1DB-4B63-959F-F327D70B3731}">
      <dgm:prSet/>
      <dgm:spPr/>
      <dgm:t>
        <a:bodyPr/>
        <a:lstStyle/>
        <a:p>
          <a:endParaRPr lang="uk-UA"/>
        </a:p>
      </dgm:t>
    </dgm:pt>
    <dgm:pt modelId="{CEEF4EEB-2B82-45C3-9CF8-F9021023886C}" type="pres">
      <dgm:prSet presAssocID="{60A54CB4-B697-4E01-8FA9-149C1C477195}" presName="Name0" presStyleCnt="0">
        <dgm:presLayoutVars>
          <dgm:dir/>
          <dgm:resizeHandles val="exact"/>
        </dgm:presLayoutVars>
      </dgm:prSet>
      <dgm:spPr/>
    </dgm:pt>
    <dgm:pt modelId="{05AE95DD-04C9-43D0-9A68-77BADD89F215}" type="pres">
      <dgm:prSet presAssocID="{F3993087-07B7-4FC1-B2A8-E8BA370F7C74}" presName="node" presStyleLbl="node1" presStyleIdx="0" presStyleCnt="2" custScaleX="196853" custScaleY="14398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191AD20-601D-407D-BE45-2946F11CFA50}" type="pres">
      <dgm:prSet presAssocID="{415D07DA-E7AB-4187-B6C7-1757B53B2BA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93C3977B-4315-4D57-BFCD-9CC9E9C9A05D}" type="pres">
      <dgm:prSet presAssocID="{415D07DA-E7AB-4187-B6C7-1757B53B2BA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0D710A1E-1704-481F-AA6D-FA83DF159713}" type="pres">
      <dgm:prSet presAssocID="{068685AE-D11F-4B3D-BBE2-86A6E2008580}" presName="node" presStyleLbl="node1" presStyleIdx="1" presStyleCnt="2" custScaleX="210340" custScaleY="14674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57A3686-24BD-42AC-A98E-3845A81CB7E4}" type="presOf" srcId="{60A54CB4-B697-4E01-8FA9-149C1C477195}" destId="{CEEF4EEB-2B82-45C3-9CF8-F9021023886C}" srcOrd="0" destOrd="0" presId="urn:microsoft.com/office/officeart/2005/8/layout/process1"/>
    <dgm:cxn modelId="{00E55082-EE20-488F-9622-B3023AE38C27}" type="presOf" srcId="{068685AE-D11F-4B3D-BBE2-86A6E2008580}" destId="{0D710A1E-1704-481F-AA6D-FA83DF159713}" srcOrd="0" destOrd="0" presId="urn:microsoft.com/office/officeart/2005/8/layout/process1"/>
    <dgm:cxn modelId="{80CFEA36-1F0D-459E-B380-5111892C9ABA}" type="presOf" srcId="{415D07DA-E7AB-4187-B6C7-1757B53B2BA5}" destId="{93C3977B-4315-4D57-BFCD-9CC9E9C9A05D}" srcOrd="1" destOrd="0" presId="urn:microsoft.com/office/officeart/2005/8/layout/process1"/>
    <dgm:cxn modelId="{6ACDC7E5-DEE6-4A08-8E35-F33A74060A1A}" type="presOf" srcId="{415D07DA-E7AB-4187-B6C7-1757B53B2BA5}" destId="{3191AD20-601D-407D-BE45-2946F11CFA50}" srcOrd="0" destOrd="0" presId="urn:microsoft.com/office/officeart/2005/8/layout/process1"/>
    <dgm:cxn modelId="{B48A3378-126C-456D-8DE2-9C521BE98DD3}" type="presOf" srcId="{F3993087-07B7-4FC1-B2A8-E8BA370F7C74}" destId="{05AE95DD-04C9-43D0-9A68-77BADD89F215}" srcOrd="0" destOrd="0" presId="urn:microsoft.com/office/officeart/2005/8/layout/process1"/>
    <dgm:cxn modelId="{8BE9F55E-B991-4836-A0B9-4B4E968621FF}" srcId="{60A54CB4-B697-4E01-8FA9-149C1C477195}" destId="{F3993087-07B7-4FC1-B2A8-E8BA370F7C74}" srcOrd="0" destOrd="0" parTransId="{4F288EB8-9A57-4839-830B-0E5EEA4300CF}" sibTransId="{415D07DA-E7AB-4187-B6C7-1757B53B2BA5}"/>
    <dgm:cxn modelId="{9B32030C-C1DB-4B63-959F-F327D70B3731}" srcId="{60A54CB4-B697-4E01-8FA9-149C1C477195}" destId="{068685AE-D11F-4B3D-BBE2-86A6E2008580}" srcOrd="1" destOrd="0" parTransId="{615210BA-F3DC-4DCC-A866-EF3D5D4C5D4E}" sibTransId="{CD588575-1AB6-4CDB-AF8B-304F2BF4E2F7}"/>
    <dgm:cxn modelId="{58453D67-F7E3-4D89-9EB5-2724E27221E2}" type="presParOf" srcId="{CEEF4EEB-2B82-45C3-9CF8-F9021023886C}" destId="{05AE95DD-04C9-43D0-9A68-77BADD89F215}" srcOrd="0" destOrd="0" presId="urn:microsoft.com/office/officeart/2005/8/layout/process1"/>
    <dgm:cxn modelId="{FE121608-43A9-4796-A246-2D3EF2295D39}" type="presParOf" srcId="{CEEF4EEB-2B82-45C3-9CF8-F9021023886C}" destId="{3191AD20-601D-407D-BE45-2946F11CFA50}" srcOrd="1" destOrd="0" presId="urn:microsoft.com/office/officeart/2005/8/layout/process1"/>
    <dgm:cxn modelId="{B554A7E5-E006-42C2-9429-87AB22D392F3}" type="presParOf" srcId="{3191AD20-601D-407D-BE45-2946F11CFA50}" destId="{93C3977B-4315-4D57-BFCD-9CC9E9C9A05D}" srcOrd="0" destOrd="0" presId="urn:microsoft.com/office/officeart/2005/8/layout/process1"/>
    <dgm:cxn modelId="{1938C8CB-7E0D-41D4-AD9D-750A55D20B1D}" type="presParOf" srcId="{CEEF4EEB-2B82-45C3-9CF8-F9021023886C}" destId="{0D710A1E-1704-481F-AA6D-FA83DF15971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09B88F-8403-4AD5-B1B1-95129894227A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A9B23726-277B-448F-9A55-3C69C38164BB}">
      <dgm:prSet phldrT="[Текст]"/>
      <dgm:spPr/>
      <dgm:t>
        <a:bodyPr/>
        <a:lstStyle/>
        <a:p>
          <a:r>
            <a:rPr lang="uk-UA" dirty="0" smtClean="0"/>
            <a:t>Заліснення території</a:t>
          </a:r>
          <a:endParaRPr lang="uk-UA" dirty="0"/>
        </a:p>
      </dgm:t>
    </dgm:pt>
    <dgm:pt modelId="{468B5AFE-BCF2-45A4-884C-97BE2D591CDE}" type="parTrans" cxnId="{1CB04DD9-F845-4BFC-866E-0FFDE64AEAD1}">
      <dgm:prSet/>
      <dgm:spPr/>
      <dgm:t>
        <a:bodyPr/>
        <a:lstStyle/>
        <a:p>
          <a:endParaRPr lang="uk-UA"/>
        </a:p>
      </dgm:t>
    </dgm:pt>
    <dgm:pt modelId="{03F972D4-2685-46FE-944D-CA81F0384726}" type="sibTrans" cxnId="{1CB04DD9-F845-4BFC-866E-0FFDE64AEAD1}">
      <dgm:prSet/>
      <dgm:spPr/>
      <dgm:t>
        <a:bodyPr/>
        <a:lstStyle/>
        <a:p>
          <a:endParaRPr lang="uk-UA"/>
        </a:p>
      </dgm:t>
    </dgm:pt>
    <dgm:pt modelId="{BFF88C98-E183-4566-8AD3-2C16EBB2E315}">
      <dgm:prSet phldrT="[Текст]"/>
      <dgm:spPr/>
      <dgm:t>
        <a:bodyPr/>
        <a:lstStyle/>
        <a:p>
          <a:r>
            <a:rPr lang="uk-UA" dirty="0" smtClean="0"/>
            <a:t>Зникає степова рослинність</a:t>
          </a:r>
          <a:endParaRPr lang="uk-UA" dirty="0"/>
        </a:p>
      </dgm:t>
    </dgm:pt>
    <dgm:pt modelId="{2D3F21BD-C80D-45BB-97CD-00E7EBA4A4A0}" type="parTrans" cxnId="{37A8953C-1856-488F-9624-28CB49420C4E}">
      <dgm:prSet/>
      <dgm:spPr/>
      <dgm:t>
        <a:bodyPr/>
        <a:lstStyle/>
        <a:p>
          <a:endParaRPr lang="uk-UA"/>
        </a:p>
      </dgm:t>
    </dgm:pt>
    <dgm:pt modelId="{CFE17B05-2555-42DE-9CC8-1248E486B864}" type="sibTrans" cxnId="{37A8953C-1856-488F-9624-28CB49420C4E}">
      <dgm:prSet/>
      <dgm:spPr/>
      <dgm:t>
        <a:bodyPr/>
        <a:lstStyle/>
        <a:p>
          <a:endParaRPr lang="uk-UA"/>
        </a:p>
      </dgm:t>
    </dgm:pt>
    <dgm:pt modelId="{9487E08E-4025-4F7F-AE33-F6F0B1971B1A}" type="pres">
      <dgm:prSet presAssocID="{3109B88F-8403-4AD5-B1B1-95129894227A}" presName="Name0" presStyleCnt="0">
        <dgm:presLayoutVars>
          <dgm:dir/>
          <dgm:resizeHandles val="exact"/>
        </dgm:presLayoutVars>
      </dgm:prSet>
      <dgm:spPr/>
    </dgm:pt>
    <dgm:pt modelId="{4507A596-5CA4-46A4-B847-E75EF3FB3A77}" type="pres">
      <dgm:prSet presAssocID="{A9B23726-277B-448F-9A55-3C69C38164B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5093885-1A19-44BD-A157-30826AEE2017}" type="pres">
      <dgm:prSet presAssocID="{03F972D4-2685-46FE-944D-CA81F0384726}" presName="sibTrans" presStyleLbl="sibTrans2D1" presStyleIdx="0" presStyleCnt="1"/>
      <dgm:spPr/>
      <dgm:t>
        <a:bodyPr/>
        <a:lstStyle/>
        <a:p>
          <a:endParaRPr lang="uk-UA"/>
        </a:p>
      </dgm:t>
    </dgm:pt>
    <dgm:pt modelId="{D3ACFA5A-8F2E-42CC-A417-0C5C7C68F68A}" type="pres">
      <dgm:prSet presAssocID="{03F972D4-2685-46FE-944D-CA81F0384726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79600C92-C6F6-4EB5-9AC2-ED4B3F226CCA}" type="pres">
      <dgm:prSet presAssocID="{BFF88C98-E183-4566-8AD3-2C16EBB2E31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7A8953C-1856-488F-9624-28CB49420C4E}" srcId="{3109B88F-8403-4AD5-B1B1-95129894227A}" destId="{BFF88C98-E183-4566-8AD3-2C16EBB2E315}" srcOrd="1" destOrd="0" parTransId="{2D3F21BD-C80D-45BB-97CD-00E7EBA4A4A0}" sibTransId="{CFE17B05-2555-42DE-9CC8-1248E486B864}"/>
    <dgm:cxn modelId="{487D38BA-6E73-463B-AE1F-C6CF2AE98E3A}" type="presOf" srcId="{03F972D4-2685-46FE-944D-CA81F0384726}" destId="{D3ACFA5A-8F2E-42CC-A417-0C5C7C68F68A}" srcOrd="1" destOrd="0" presId="urn:microsoft.com/office/officeart/2005/8/layout/process1"/>
    <dgm:cxn modelId="{1CB04DD9-F845-4BFC-866E-0FFDE64AEAD1}" srcId="{3109B88F-8403-4AD5-B1B1-95129894227A}" destId="{A9B23726-277B-448F-9A55-3C69C38164BB}" srcOrd="0" destOrd="0" parTransId="{468B5AFE-BCF2-45A4-884C-97BE2D591CDE}" sibTransId="{03F972D4-2685-46FE-944D-CA81F0384726}"/>
    <dgm:cxn modelId="{1372710E-2190-4D6B-96CD-8B03B993E157}" type="presOf" srcId="{A9B23726-277B-448F-9A55-3C69C38164BB}" destId="{4507A596-5CA4-46A4-B847-E75EF3FB3A77}" srcOrd="0" destOrd="0" presId="urn:microsoft.com/office/officeart/2005/8/layout/process1"/>
    <dgm:cxn modelId="{41D62CE2-9761-41B9-916F-246031226B6B}" type="presOf" srcId="{BFF88C98-E183-4566-8AD3-2C16EBB2E315}" destId="{79600C92-C6F6-4EB5-9AC2-ED4B3F226CCA}" srcOrd="0" destOrd="0" presId="urn:microsoft.com/office/officeart/2005/8/layout/process1"/>
    <dgm:cxn modelId="{2DD3212E-4D81-4F70-AC46-15998D432331}" type="presOf" srcId="{3109B88F-8403-4AD5-B1B1-95129894227A}" destId="{9487E08E-4025-4F7F-AE33-F6F0B1971B1A}" srcOrd="0" destOrd="0" presId="urn:microsoft.com/office/officeart/2005/8/layout/process1"/>
    <dgm:cxn modelId="{6E3442FB-D2E7-47D7-B5D6-B1C7CF9222F8}" type="presOf" srcId="{03F972D4-2685-46FE-944D-CA81F0384726}" destId="{35093885-1A19-44BD-A157-30826AEE2017}" srcOrd="0" destOrd="0" presId="urn:microsoft.com/office/officeart/2005/8/layout/process1"/>
    <dgm:cxn modelId="{4945D7D5-ACA5-47C6-8746-41AE14B7BB9D}" type="presParOf" srcId="{9487E08E-4025-4F7F-AE33-F6F0B1971B1A}" destId="{4507A596-5CA4-46A4-B847-E75EF3FB3A77}" srcOrd="0" destOrd="0" presId="urn:microsoft.com/office/officeart/2005/8/layout/process1"/>
    <dgm:cxn modelId="{EA4ED88F-FF87-41AC-93A7-7C48EAA80517}" type="presParOf" srcId="{9487E08E-4025-4F7F-AE33-F6F0B1971B1A}" destId="{35093885-1A19-44BD-A157-30826AEE2017}" srcOrd="1" destOrd="0" presId="urn:microsoft.com/office/officeart/2005/8/layout/process1"/>
    <dgm:cxn modelId="{DCB2961F-50FA-4B24-B985-175A27A71441}" type="presParOf" srcId="{35093885-1A19-44BD-A157-30826AEE2017}" destId="{D3ACFA5A-8F2E-42CC-A417-0C5C7C68F68A}" srcOrd="0" destOrd="0" presId="urn:microsoft.com/office/officeart/2005/8/layout/process1"/>
    <dgm:cxn modelId="{C9E5E0D7-3635-4968-91C0-4C1D843A000B}" type="presParOf" srcId="{9487E08E-4025-4F7F-AE33-F6F0B1971B1A}" destId="{79600C92-C6F6-4EB5-9AC2-ED4B3F226CC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573C37-D5CD-454C-9329-703D66089460}" type="doc">
      <dgm:prSet loTypeId="urn:microsoft.com/office/officeart/2009/3/layout/IncreasingArrows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E6FCB6A5-6F6B-4FA7-A539-16D6AE2F535E}">
      <dgm:prSet phldrT="[Текст]" custT="1"/>
      <dgm:spPr/>
      <dgm:t>
        <a:bodyPr/>
        <a:lstStyle/>
        <a:p>
          <a:r>
            <a:rPr lang="uk-UA" sz="1800" b="1" dirty="0" smtClean="0">
              <a:latin typeface="Georgia" pitchFamily="18" charset="0"/>
            </a:rPr>
            <a:t>Водний режим</a:t>
          </a:r>
          <a:endParaRPr lang="uk-UA" sz="1800" b="1" dirty="0">
            <a:latin typeface="Georgia" pitchFamily="18" charset="0"/>
          </a:endParaRPr>
        </a:p>
      </dgm:t>
    </dgm:pt>
    <dgm:pt modelId="{5D588017-70C0-4AD5-B735-F91E84EFF1B8}" type="parTrans" cxnId="{324089D3-AF75-4B5D-99C1-5F669F51FDBA}">
      <dgm:prSet/>
      <dgm:spPr/>
      <dgm:t>
        <a:bodyPr/>
        <a:lstStyle/>
        <a:p>
          <a:endParaRPr lang="uk-UA"/>
        </a:p>
      </dgm:t>
    </dgm:pt>
    <dgm:pt modelId="{2454EA23-0BB6-4495-A1DC-7C70E6FB8F11}" type="sibTrans" cxnId="{324089D3-AF75-4B5D-99C1-5F669F51FDBA}">
      <dgm:prSet/>
      <dgm:spPr/>
      <dgm:t>
        <a:bodyPr/>
        <a:lstStyle/>
        <a:p>
          <a:endParaRPr lang="uk-UA"/>
        </a:p>
      </dgm:t>
    </dgm:pt>
    <dgm:pt modelId="{A96A209B-4A39-4CD0-9905-436151292886}">
      <dgm:prSet phldrT="[Текст]" custT="1"/>
      <dgm:spPr/>
      <dgm:t>
        <a:bodyPr/>
        <a:lstStyle/>
        <a:p>
          <a:r>
            <a:rPr lang="uk-UA" sz="1600" dirty="0" smtClean="0">
              <a:latin typeface="Georgia" pitchFamily="18" charset="0"/>
            </a:rPr>
            <a:t>Зменшення кількості опадів</a:t>
          </a:r>
        </a:p>
        <a:p>
          <a:endParaRPr lang="uk-UA" sz="1600" dirty="0">
            <a:latin typeface="Georgia" pitchFamily="18" charset="0"/>
          </a:endParaRPr>
        </a:p>
      </dgm:t>
    </dgm:pt>
    <dgm:pt modelId="{2EB4A038-5131-4E92-9756-C3A9E077E714}" type="parTrans" cxnId="{FAC32ABA-2673-4ECD-86C2-8C87019EF6A8}">
      <dgm:prSet/>
      <dgm:spPr/>
      <dgm:t>
        <a:bodyPr/>
        <a:lstStyle/>
        <a:p>
          <a:endParaRPr lang="uk-UA"/>
        </a:p>
      </dgm:t>
    </dgm:pt>
    <dgm:pt modelId="{77D91D0F-6D08-4443-942E-98B11E84AD6F}" type="sibTrans" cxnId="{FAC32ABA-2673-4ECD-86C2-8C87019EF6A8}">
      <dgm:prSet/>
      <dgm:spPr/>
      <dgm:t>
        <a:bodyPr/>
        <a:lstStyle/>
        <a:p>
          <a:endParaRPr lang="uk-UA"/>
        </a:p>
      </dgm:t>
    </dgm:pt>
    <dgm:pt modelId="{E904203C-0C34-4DD6-A628-0171105765C4}">
      <dgm:prSet phldrT="[Текст]" custT="1"/>
      <dgm:spPr/>
      <dgm:t>
        <a:bodyPr/>
        <a:lstStyle/>
        <a:p>
          <a:r>
            <a:rPr lang="uk-UA" sz="1600" dirty="0" smtClean="0">
              <a:latin typeface="Georgia" pitchFamily="18" charset="0"/>
            </a:rPr>
            <a:t>Дефіцит вологи</a:t>
          </a:r>
          <a:endParaRPr lang="uk-UA" sz="1600" dirty="0">
            <a:latin typeface="Georgia" pitchFamily="18" charset="0"/>
          </a:endParaRPr>
        </a:p>
      </dgm:t>
    </dgm:pt>
    <dgm:pt modelId="{40121BF7-8D5E-4152-976A-AE79887C1C60}" type="parTrans" cxnId="{222AF06C-12AA-452E-9B6E-AA83CAC28E3D}">
      <dgm:prSet/>
      <dgm:spPr/>
      <dgm:t>
        <a:bodyPr/>
        <a:lstStyle/>
        <a:p>
          <a:endParaRPr lang="uk-UA"/>
        </a:p>
      </dgm:t>
    </dgm:pt>
    <dgm:pt modelId="{2B2BAA9E-2025-4B9A-89EA-B7AB3B79095E}" type="sibTrans" cxnId="{222AF06C-12AA-452E-9B6E-AA83CAC28E3D}">
      <dgm:prSet/>
      <dgm:spPr/>
      <dgm:t>
        <a:bodyPr/>
        <a:lstStyle/>
        <a:p>
          <a:endParaRPr lang="uk-UA"/>
        </a:p>
      </dgm:t>
    </dgm:pt>
    <dgm:pt modelId="{75E29901-B2FA-45AF-BC42-1E10397DB597}">
      <dgm:prSet phldrT="[Текст]" custT="1"/>
      <dgm:spPr/>
      <dgm:t>
        <a:bodyPr/>
        <a:lstStyle/>
        <a:p>
          <a:r>
            <a:rPr lang="uk-UA" sz="1800" b="1" dirty="0" smtClean="0">
              <a:latin typeface="Georgia" pitchFamily="18" charset="0"/>
            </a:rPr>
            <a:t>Загибель малих річок</a:t>
          </a:r>
          <a:endParaRPr lang="uk-UA" sz="1800" b="1" dirty="0">
            <a:latin typeface="Georgia" pitchFamily="18" charset="0"/>
          </a:endParaRPr>
        </a:p>
      </dgm:t>
    </dgm:pt>
    <dgm:pt modelId="{4743955B-25DE-47EF-BB52-2627E40F41FF}" type="parTrans" cxnId="{9106A7CE-C0DB-4194-8F4F-E12DB4DA92E4}">
      <dgm:prSet/>
      <dgm:spPr/>
      <dgm:t>
        <a:bodyPr/>
        <a:lstStyle/>
        <a:p>
          <a:endParaRPr lang="uk-UA"/>
        </a:p>
      </dgm:t>
    </dgm:pt>
    <dgm:pt modelId="{256E7468-8CD5-4912-A7A9-3680FBD00E8B}" type="sibTrans" cxnId="{9106A7CE-C0DB-4194-8F4F-E12DB4DA92E4}">
      <dgm:prSet/>
      <dgm:spPr/>
      <dgm:t>
        <a:bodyPr/>
        <a:lstStyle/>
        <a:p>
          <a:endParaRPr lang="uk-UA"/>
        </a:p>
      </dgm:t>
    </dgm:pt>
    <dgm:pt modelId="{94C4F20F-F50C-4CD7-B929-FFE583AD9B71}">
      <dgm:prSet phldrT="[Текст]" custT="1"/>
      <dgm:spPr/>
      <dgm:t>
        <a:bodyPr/>
        <a:lstStyle/>
        <a:p>
          <a:r>
            <a:rPr lang="uk-UA" sz="1600" dirty="0" smtClean="0">
              <a:latin typeface="Georgia" pitchFamily="18" charset="0"/>
            </a:rPr>
            <a:t>Спорудження гребель</a:t>
          </a:r>
        </a:p>
        <a:p>
          <a:endParaRPr lang="uk-UA" sz="1600" dirty="0">
            <a:latin typeface="Georgia" pitchFamily="18" charset="0"/>
          </a:endParaRPr>
        </a:p>
      </dgm:t>
    </dgm:pt>
    <dgm:pt modelId="{27B1D5F3-BB91-4267-BAD4-014ABBB6A3C4}" type="parTrans" cxnId="{492EFCEC-4DD3-4CEE-A02E-80D9DC63F27C}">
      <dgm:prSet/>
      <dgm:spPr/>
      <dgm:t>
        <a:bodyPr/>
        <a:lstStyle/>
        <a:p>
          <a:endParaRPr lang="uk-UA"/>
        </a:p>
      </dgm:t>
    </dgm:pt>
    <dgm:pt modelId="{A3D8E2AA-F7DD-42DC-9CE3-9C04DC96E409}" type="sibTrans" cxnId="{492EFCEC-4DD3-4CEE-A02E-80D9DC63F27C}">
      <dgm:prSet/>
      <dgm:spPr/>
      <dgm:t>
        <a:bodyPr/>
        <a:lstStyle/>
        <a:p>
          <a:endParaRPr lang="uk-UA"/>
        </a:p>
      </dgm:t>
    </dgm:pt>
    <dgm:pt modelId="{A4E47CBC-CF0A-46B9-A7EE-05B502DF02F5}">
      <dgm:prSet phldrT="[Текст]" custT="1"/>
      <dgm:spPr/>
      <dgm:t>
        <a:bodyPr/>
        <a:lstStyle/>
        <a:p>
          <a:r>
            <a:rPr lang="uk-UA" sz="1600" dirty="0" smtClean="0">
              <a:latin typeface="Georgia" pitchFamily="18" charset="0"/>
            </a:rPr>
            <a:t>Створення водосховищ</a:t>
          </a:r>
          <a:endParaRPr lang="uk-UA" sz="1600" dirty="0">
            <a:latin typeface="Georgia" pitchFamily="18" charset="0"/>
          </a:endParaRPr>
        </a:p>
      </dgm:t>
    </dgm:pt>
    <dgm:pt modelId="{3A51D973-CECD-463F-89D3-787F20F15ABB}" type="parTrans" cxnId="{8729654D-9734-4A58-8AEB-535B7D1632A9}">
      <dgm:prSet/>
      <dgm:spPr/>
      <dgm:t>
        <a:bodyPr/>
        <a:lstStyle/>
        <a:p>
          <a:endParaRPr lang="uk-UA"/>
        </a:p>
      </dgm:t>
    </dgm:pt>
    <dgm:pt modelId="{600C2206-D89B-4A34-9702-E9E0A3855D29}" type="sibTrans" cxnId="{8729654D-9734-4A58-8AEB-535B7D1632A9}">
      <dgm:prSet/>
      <dgm:spPr/>
      <dgm:t>
        <a:bodyPr/>
        <a:lstStyle/>
        <a:p>
          <a:endParaRPr lang="uk-UA"/>
        </a:p>
      </dgm:t>
    </dgm:pt>
    <dgm:pt modelId="{70448CA8-47D4-4407-9293-1422B0C620A8}">
      <dgm:prSet phldrT="[Текст]" custT="1"/>
      <dgm:spPr/>
      <dgm:t>
        <a:bodyPr/>
        <a:lstStyle/>
        <a:p>
          <a:r>
            <a:rPr lang="uk-UA" sz="1800" b="1" dirty="0" smtClean="0">
              <a:latin typeface="Georgia" pitchFamily="18" charset="0"/>
            </a:rPr>
            <a:t>Зменшення </a:t>
          </a:r>
          <a:r>
            <a:rPr lang="uk-UA" sz="1800" b="1" dirty="0" err="1" smtClean="0">
              <a:latin typeface="Georgia" pitchFamily="18" charset="0"/>
            </a:rPr>
            <a:t>біорізноманіття</a:t>
          </a:r>
          <a:endParaRPr lang="uk-UA" sz="1800" b="1" dirty="0">
            <a:latin typeface="Georgia" pitchFamily="18" charset="0"/>
          </a:endParaRPr>
        </a:p>
      </dgm:t>
    </dgm:pt>
    <dgm:pt modelId="{23A8AFD6-A103-4CCE-B1E9-D9741E02FA75}" type="parTrans" cxnId="{4E4273CA-0CCC-4FD6-8566-8AE42A60E5F0}">
      <dgm:prSet/>
      <dgm:spPr/>
      <dgm:t>
        <a:bodyPr/>
        <a:lstStyle/>
        <a:p>
          <a:endParaRPr lang="uk-UA"/>
        </a:p>
      </dgm:t>
    </dgm:pt>
    <dgm:pt modelId="{2F3287CD-5573-44A0-8EB3-1D386A1DF020}" type="sibTrans" cxnId="{4E4273CA-0CCC-4FD6-8566-8AE42A60E5F0}">
      <dgm:prSet/>
      <dgm:spPr/>
      <dgm:t>
        <a:bodyPr/>
        <a:lstStyle/>
        <a:p>
          <a:endParaRPr lang="uk-UA"/>
        </a:p>
      </dgm:t>
    </dgm:pt>
    <dgm:pt modelId="{E9F03370-37D7-41D1-A0C9-F65FC6916B63}">
      <dgm:prSet phldrT="[Текст]" custT="1"/>
      <dgm:spPr/>
      <dgm:t>
        <a:bodyPr/>
        <a:lstStyle/>
        <a:p>
          <a:endParaRPr lang="uk-UA" sz="1600" dirty="0" smtClean="0">
            <a:latin typeface="Georgia" pitchFamily="18" charset="0"/>
          </a:endParaRPr>
        </a:p>
        <a:p>
          <a:r>
            <a:rPr lang="uk-UA" sz="1600" dirty="0" smtClean="0">
              <a:latin typeface="Georgia" pitchFamily="18" charset="0"/>
            </a:rPr>
            <a:t>Нестача вологи в період активної вегетації рослин</a:t>
          </a:r>
          <a:endParaRPr lang="uk-UA" sz="1600" dirty="0">
            <a:latin typeface="Georgia" pitchFamily="18" charset="0"/>
          </a:endParaRPr>
        </a:p>
      </dgm:t>
    </dgm:pt>
    <dgm:pt modelId="{3C720971-6BF6-47D2-A99C-6182988FC7BB}" type="parTrans" cxnId="{753EEBED-ED38-4206-BBA7-CD2C6333BE9A}">
      <dgm:prSet/>
      <dgm:spPr/>
      <dgm:t>
        <a:bodyPr/>
        <a:lstStyle/>
        <a:p>
          <a:endParaRPr lang="uk-UA"/>
        </a:p>
      </dgm:t>
    </dgm:pt>
    <dgm:pt modelId="{2425C609-285E-4B4C-895E-35D2BF1CCCC0}" type="sibTrans" cxnId="{753EEBED-ED38-4206-BBA7-CD2C6333BE9A}">
      <dgm:prSet/>
      <dgm:spPr/>
      <dgm:t>
        <a:bodyPr/>
        <a:lstStyle/>
        <a:p>
          <a:endParaRPr lang="uk-UA"/>
        </a:p>
      </dgm:t>
    </dgm:pt>
    <dgm:pt modelId="{58095ED5-9E96-4443-BB04-4399CEA91BA8}" type="pres">
      <dgm:prSet presAssocID="{C5573C37-D5CD-454C-9329-703D66089460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55448E76-2C5C-471D-9B9A-BB13A82ACE06}" type="pres">
      <dgm:prSet presAssocID="{E6FCB6A5-6F6B-4FA7-A539-16D6AE2F535E}" presName="parentText1" presStyleLbl="node1" presStyleIdx="0" presStyleCnt="3" custScaleX="100580" custScaleY="17786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0B785B-81AA-49C1-8A6C-7C12294CB4CF}" type="pres">
      <dgm:prSet presAssocID="{E6FCB6A5-6F6B-4FA7-A539-16D6AE2F535E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DB667E3-A0C1-42FF-BA44-486B7C0E1C49}" type="pres">
      <dgm:prSet presAssocID="{75E29901-B2FA-45AF-BC42-1E10397DB597}" presName="parentText2" presStyleLbl="node1" presStyleIdx="1" presStyleCnt="3" custScaleX="101921" custScaleY="13662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407AA72-A823-4FEA-BBBD-E1F92A3222BD}" type="pres">
      <dgm:prSet presAssocID="{75E29901-B2FA-45AF-BC42-1E10397DB597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45CB7F3-A0F4-4835-B6D7-98ED3B171DC4}" type="pres">
      <dgm:prSet presAssocID="{70448CA8-47D4-4407-9293-1422B0C620A8}" presName="parentText3" presStyleLbl="node1" presStyleIdx="2" presStyleCnt="3" custScaleX="114529" custScaleY="155652" custLinFactNeighborX="6192" custLinFactNeighborY="2512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14703C-34AE-483D-9FFB-ED04A1A618BF}" type="pres">
      <dgm:prSet presAssocID="{70448CA8-47D4-4407-9293-1422B0C620A8}" presName="childText3" presStyleLbl="solidAlignAcc1" presStyleIdx="2" presStyleCnt="3" custLinFactNeighborX="-6690" custLinFactNeighborY="198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AC32ABA-2673-4ECD-86C2-8C87019EF6A8}" srcId="{E6FCB6A5-6F6B-4FA7-A539-16D6AE2F535E}" destId="{A96A209B-4A39-4CD0-9905-436151292886}" srcOrd="0" destOrd="0" parTransId="{2EB4A038-5131-4E92-9756-C3A9E077E714}" sibTransId="{77D91D0F-6D08-4443-942E-98B11E84AD6F}"/>
    <dgm:cxn modelId="{5C4179A2-1581-4C56-81A1-BAE96FF682B1}" type="presOf" srcId="{E904203C-0C34-4DD6-A628-0171105765C4}" destId="{7C0B785B-81AA-49C1-8A6C-7C12294CB4CF}" srcOrd="0" destOrd="1" presId="urn:microsoft.com/office/officeart/2009/3/layout/IncreasingArrowsProcess"/>
    <dgm:cxn modelId="{BF1E4F99-8F1F-44F5-9E65-605AA174C2CA}" type="presOf" srcId="{75E29901-B2FA-45AF-BC42-1E10397DB597}" destId="{FDB667E3-A0C1-42FF-BA44-486B7C0E1C49}" srcOrd="0" destOrd="0" presId="urn:microsoft.com/office/officeart/2009/3/layout/IncreasingArrowsProcess"/>
    <dgm:cxn modelId="{324089D3-AF75-4B5D-99C1-5F669F51FDBA}" srcId="{C5573C37-D5CD-454C-9329-703D66089460}" destId="{E6FCB6A5-6F6B-4FA7-A539-16D6AE2F535E}" srcOrd="0" destOrd="0" parTransId="{5D588017-70C0-4AD5-B735-F91E84EFF1B8}" sibTransId="{2454EA23-0BB6-4495-A1DC-7C70E6FB8F11}"/>
    <dgm:cxn modelId="{865EB5CF-6131-457F-871C-894D758CC745}" type="presOf" srcId="{94C4F20F-F50C-4CD7-B929-FFE583AD9B71}" destId="{D407AA72-A823-4FEA-BBBD-E1F92A3222BD}" srcOrd="0" destOrd="0" presId="urn:microsoft.com/office/officeart/2009/3/layout/IncreasingArrowsProcess"/>
    <dgm:cxn modelId="{7FFA8B0A-25A6-48CE-8B70-7E59D87D8319}" type="presOf" srcId="{C5573C37-D5CD-454C-9329-703D66089460}" destId="{58095ED5-9E96-4443-BB04-4399CEA91BA8}" srcOrd="0" destOrd="0" presId="urn:microsoft.com/office/officeart/2009/3/layout/IncreasingArrowsProcess"/>
    <dgm:cxn modelId="{492EFCEC-4DD3-4CEE-A02E-80D9DC63F27C}" srcId="{75E29901-B2FA-45AF-BC42-1E10397DB597}" destId="{94C4F20F-F50C-4CD7-B929-FFE583AD9B71}" srcOrd="0" destOrd="0" parTransId="{27B1D5F3-BB91-4267-BAD4-014ABBB6A3C4}" sibTransId="{A3D8E2AA-F7DD-42DC-9CE3-9C04DC96E409}"/>
    <dgm:cxn modelId="{8F396E28-654E-4FB7-9D0C-279739A70FBF}" type="presOf" srcId="{E9F03370-37D7-41D1-A0C9-F65FC6916B63}" destId="{4C14703C-34AE-483D-9FFB-ED04A1A618BF}" srcOrd="0" destOrd="0" presId="urn:microsoft.com/office/officeart/2009/3/layout/IncreasingArrowsProcess"/>
    <dgm:cxn modelId="{753EEBED-ED38-4206-BBA7-CD2C6333BE9A}" srcId="{70448CA8-47D4-4407-9293-1422B0C620A8}" destId="{E9F03370-37D7-41D1-A0C9-F65FC6916B63}" srcOrd="0" destOrd="0" parTransId="{3C720971-6BF6-47D2-A99C-6182988FC7BB}" sibTransId="{2425C609-285E-4B4C-895E-35D2BF1CCCC0}"/>
    <dgm:cxn modelId="{9106A7CE-C0DB-4194-8F4F-E12DB4DA92E4}" srcId="{C5573C37-D5CD-454C-9329-703D66089460}" destId="{75E29901-B2FA-45AF-BC42-1E10397DB597}" srcOrd="1" destOrd="0" parTransId="{4743955B-25DE-47EF-BB52-2627E40F41FF}" sibTransId="{256E7468-8CD5-4912-A7A9-3680FBD00E8B}"/>
    <dgm:cxn modelId="{7A9B7769-DE82-46D6-9BB1-44437285FFF8}" type="presOf" srcId="{E6FCB6A5-6F6B-4FA7-A539-16D6AE2F535E}" destId="{55448E76-2C5C-471D-9B9A-BB13A82ACE06}" srcOrd="0" destOrd="0" presId="urn:microsoft.com/office/officeart/2009/3/layout/IncreasingArrowsProcess"/>
    <dgm:cxn modelId="{D7849F23-DF06-40F7-84C8-9FC50E0A7385}" type="presOf" srcId="{A4E47CBC-CF0A-46B9-A7EE-05B502DF02F5}" destId="{D407AA72-A823-4FEA-BBBD-E1F92A3222BD}" srcOrd="0" destOrd="1" presId="urn:microsoft.com/office/officeart/2009/3/layout/IncreasingArrowsProcess"/>
    <dgm:cxn modelId="{8729654D-9734-4A58-8AEB-535B7D1632A9}" srcId="{75E29901-B2FA-45AF-BC42-1E10397DB597}" destId="{A4E47CBC-CF0A-46B9-A7EE-05B502DF02F5}" srcOrd="1" destOrd="0" parTransId="{3A51D973-CECD-463F-89D3-787F20F15ABB}" sibTransId="{600C2206-D89B-4A34-9702-E9E0A3855D29}"/>
    <dgm:cxn modelId="{55BB09C8-81FE-4F15-A4B5-9170905BB1F2}" type="presOf" srcId="{A96A209B-4A39-4CD0-9905-436151292886}" destId="{7C0B785B-81AA-49C1-8A6C-7C12294CB4CF}" srcOrd="0" destOrd="0" presId="urn:microsoft.com/office/officeart/2009/3/layout/IncreasingArrowsProcess"/>
    <dgm:cxn modelId="{222AF06C-12AA-452E-9B6E-AA83CAC28E3D}" srcId="{E6FCB6A5-6F6B-4FA7-A539-16D6AE2F535E}" destId="{E904203C-0C34-4DD6-A628-0171105765C4}" srcOrd="1" destOrd="0" parTransId="{40121BF7-8D5E-4152-976A-AE79887C1C60}" sibTransId="{2B2BAA9E-2025-4B9A-89EA-B7AB3B79095E}"/>
    <dgm:cxn modelId="{C3FE3BBC-9545-4BDA-B678-B3ACD96694A7}" type="presOf" srcId="{70448CA8-47D4-4407-9293-1422B0C620A8}" destId="{445CB7F3-A0F4-4835-B6D7-98ED3B171DC4}" srcOrd="0" destOrd="0" presId="urn:microsoft.com/office/officeart/2009/3/layout/IncreasingArrowsProcess"/>
    <dgm:cxn modelId="{4E4273CA-0CCC-4FD6-8566-8AE42A60E5F0}" srcId="{C5573C37-D5CD-454C-9329-703D66089460}" destId="{70448CA8-47D4-4407-9293-1422B0C620A8}" srcOrd="2" destOrd="0" parTransId="{23A8AFD6-A103-4CCE-B1E9-D9741E02FA75}" sibTransId="{2F3287CD-5573-44A0-8EB3-1D386A1DF020}"/>
    <dgm:cxn modelId="{8C102B32-6359-41E1-A8BB-2AD864F10C12}" type="presParOf" srcId="{58095ED5-9E96-4443-BB04-4399CEA91BA8}" destId="{55448E76-2C5C-471D-9B9A-BB13A82ACE06}" srcOrd="0" destOrd="0" presId="urn:microsoft.com/office/officeart/2009/3/layout/IncreasingArrowsProcess"/>
    <dgm:cxn modelId="{C465F7C8-D804-461C-A16D-B59537642438}" type="presParOf" srcId="{58095ED5-9E96-4443-BB04-4399CEA91BA8}" destId="{7C0B785B-81AA-49C1-8A6C-7C12294CB4CF}" srcOrd="1" destOrd="0" presId="urn:microsoft.com/office/officeart/2009/3/layout/IncreasingArrowsProcess"/>
    <dgm:cxn modelId="{F34470F1-A6F5-42F4-BCAA-94867533EF41}" type="presParOf" srcId="{58095ED5-9E96-4443-BB04-4399CEA91BA8}" destId="{FDB667E3-A0C1-42FF-BA44-486B7C0E1C49}" srcOrd="2" destOrd="0" presId="urn:microsoft.com/office/officeart/2009/3/layout/IncreasingArrowsProcess"/>
    <dgm:cxn modelId="{F6C07EB0-0DB7-40F2-83AE-08A254F8F96E}" type="presParOf" srcId="{58095ED5-9E96-4443-BB04-4399CEA91BA8}" destId="{D407AA72-A823-4FEA-BBBD-E1F92A3222BD}" srcOrd="3" destOrd="0" presId="urn:microsoft.com/office/officeart/2009/3/layout/IncreasingArrowsProcess"/>
    <dgm:cxn modelId="{FD8FAE7A-10E3-4EF4-9F31-5EB43B639AB5}" type="presParOf" srcId="{58095ED5-9E96-4443-BB04-4399CEA91BA8}" destId="{445CB7F3-A0F4-4835-B6D7-98ED3B171DC4}" srcOrd="4" destOrd="0" presId="urn:microsoft.com/office/officeart/2009/3/layout/IncreasingArrowsProcess"/>
    <dgm:cxn modelId="{E5DD3047-E19E-4983-984E-47F55D7726CD}" type="presParOf" srcId="{58095ED5-9E96-4443-BB04-4399CEA91BA8}" destId="{4C14703C-34AE-483D-9FFB-ED04A1A618B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CC5A6-C557-472D-BB5A-237B284ED1FD}">
      <dsp:nvSpPr>
        <dsp:cNvPr id="0" name=""/>
        <dsp:cNvSpPr/>
      </dsp:nvSpPr>
      <dsp:spPr>
        <a:xfrm>
          <a:off x="901181" y="1078"/>
          <a:ext cx="2239057" cy="1343434"/>
        </a:xfrm>
        <a:prstGeom prst="rect">
          <a:avLst/>
        </a:prstGeom>
        <a:gradFill rotWithShape="0">
          <a:gsLst>
            <a:gs pos="28000">
              <a:schemeClr val="accen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Аграрна діяльність</a:t>
          </a:r>
          <a:endParaRPr lang="uk-UA" sz="2800" kern="1200" dirty="0"/>
        </a:p>
      </dsp:txBody>
      <dsp:txXfrm>
        <a:off x="901181" y="1078"/>
        <a:ext cx="2239057" cy="1343434"/>
      </dsp:txXfrm>
    </dsp:sp>
    <dsp:sp modelId="{CB1C595E-A64B-4ED6-8230-455CBE58F784}">
      <dsp:nvSpPr>
        <dsp:cNvPr id="0" name=""/>
        <dsp:cNvSpPr/>
      </dsp:nvSpPr>
      <dsp:spPr>
        <a:xfrm>
          <a:off x="3364144" y="1078"/>
          <a:ext cx="2239057" cy="1343434"/>
        </a:xfrm>
        <a:prstGeom prst="rect">
          <a:avLst/>
        </a:prstGeom>
        <a:gradFill rotWithShape="0">
          <a:gsLst>
            <a:gs pos="28000">
              <a:schemeClr val="accen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Промислова діяльність</a:t>
          </a:r>
          <a:endParaRPr lang="uk-UA" sz="2800" kern="1200" dirty="0"/>
        </a:p>
      </dsp:txBody>
      <dsp:txXfrm>
        <a:off x="3364144" y="1078"/>
        <a:ext cx="2239057" cy="1343434"/>
      </dsp:txXfrm>
    </dsp:sp>
    <dsp:sp modelId="{51F9A106-DE02-4CD2-9C15-C156183748D2}">
      <dsp:nvSpPr>
        <dsp:cNvPr id="0" name=""/>
        <dsp:cNvSpPr/>
      </dsp:nvSpPr>
      <dsp:spPr>
        <a:xfrm>
          <a:off x="864102" y="1560438"/>
          <a:ext cx="2239057" cy="1343434"/>
        </a:xfrm>
        <a:prstGeom prst="rect">
          <a:avLst/>
        </a:prstGeom>
        <a:gradFill rotWithShape="0">
          <a:gsLst>
            <a:gs pos="28000">
              <a:schemeClr val="accen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Побутові відходи</a:t>
          </a:r>
          <a:endParaRPr lang="uk-UA" sz="2800" kern="1200" dirty="0"/>
        </a:p>
      </dsp:txBody>
      <dsp:txXfrm>
        <a:off x="864102" y="1560438"/>
        <a:ext cx="2239057" cy="1343434"/>
      </dsp:txXfrm>
    </dsp:sp>
    <dsp:sp modelId="{275B578A-C666-4EFA-8DED-28AD6A175581}">
      <dsp:nvSpPr>
        <dsp:cNvPr id="0" name=""/>
        <dsp:cNvSpPr/>
      </dsp:nvSpPr>
      <dsp:spPr>
        <a:xfrm>
          <a:off x="3364144" y="1568418"/>
          <a:ext cx="2239057" cy="1343434"/>
        </a:xfrm>
        <a:prstGeom prst="rect">
          <a:avLst/>
        </a:prstGeom>
        <a:gradFill rotWithShape="0">
          <a:gsLst>
            <a:gs pos="28000">
              <a:schemeClr val="accen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Заліснення території</a:t>
          </a:r>
          <a:endParaRPr lang="uk-UA" sz="2800" kern="1200" dirty="0"/>
        </a:p>
      </dsp:txBody>
      <dsp:txXfrm>
        <a:off x="3364144" y="1568418"/>
        <a:ext cx="2239057" cy="1343434"/>
      </dsp:txXfrm>
    </dsp:sp>
    <dsp:sp modelId="{B9D9FF1C-D95E-44B3-ACE1-9432C05F8B89}">
      <dsp:nvSpPr>
        <dsp:cNvPr id="0" name=""/>
        <dsp:cNvSpPr/>
      </dsp:nvSpPr>
      <dsp:spPr>
        <a:xfrm>
          <a:off x="1504887" y="3135759"/>
          <a:ext cx="3494609" cy="1343434"/>
        </a:xfrm>
        <a:prstGeom prst="rect">
          <a:avLst/>
        </a:prstGeom>
        <a:gradFill rotWithShape="0">
          <a:gsLst>
            <a:gs pos="28000">
              <a:schemeClr val="accen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/>
            <a:t>Скорочення ареалу та популяції рослин</a:t>
          </a:r>
          <a:endParaRPr lang="uk-UA" sz="2800" b="1" kern="1200" dirty="0"/>
        </a:p>
      </dsp:txBody>
      <dsp:txXfrm>
        <a:off x="1504887" y="3135759"/>
        <a:ext cx="3494609" cy="13434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8C68E-9496-4A41-9E84-51D08018F50C}">
      <dsp:nvSpPr>
        <dsp:cNvPr id="0" name=""/>
        <dsp:cNvSpPr/>
      </dsp:nvSpPr>
      <dsp:spPr>
        <a:xfrm>
          <a:off x="1200" y="649050"/>
          <a:ext cx="2560226" cy="15361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Розораність земель</a:t>
          </a:r>
          <a:endParaRPr lang="uk-UA" sz="2800" kern="1200" dirty="0"/>
        </a:p>
      </dsp:txBody>
      <dsp:txXfrm>
        <a:off x="46192" y="694042"/>
        <a:ext cx="2470242" cy="1446151"/>
      </dsp:txXfrm>
    </dsp:sp>
    <dsp:sp modelId="{0165C1E4-338F-4197-A084-1B442ECE6B94}">
      <dsp:nvSpPr>
        <dsp:cNvPr id="0" name=""/>
        <dsp:cNvSpPr/>
      </dsp:nvSpPr>
      <dsp:spPr>
        <a:xfrm>
          <a:off x="2669200" y="1099650"/>
          <a:ext cx="839265" cy="63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900" kern="1200"/>
        </a:p>
      </dsp:txBody>
      <dsp:txXfrm>
        <a:off x="2669200" y="1226637"/>
        <a:ext cx="648784" cy="380962"/>
      </dsp:txXfrm>
    </dsp:sp>
    <dsp:sp modelId="{376B07E4-1B01-4621-B057-B9E91888AA8C}">
      <dsp:nvSpPr>
        <dsp:cNvPr id="0" name=""/>
        <dsp:cNvSpPr/>
      </dsp:nvSpPr>
      <dsp:spPr>
        <a:xfrm>
          <a:off x="3585517" y="649050"/>
          <a:ext cx="2560226" cy="1536135"/>
        </a:xfrm>
        <a:prstGeom prst="roundRect">
          <a:avLst>
            <a:gd name="adj" fmla="val 10000"/>
          </a:avLst>
        </a:prstGeom>
        <a:solidFill>
          <a:schemeClr val="accent2">
            <a:hueOff val="-737226"/>
            <a:satOff val="88670"/>
            <a:lumOff val="10196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Природні угрупування витісняються культурними</a:t>
          </a:r>
          <a:endParaRPr lang="uk-UA" sz="2300" kern="1200" dirty="0"/>
        </a:p>
      </dsp:txBody>
      <dsp:txXfrm>
        <a:off x="3630509" y="694042"/>
        <a:ext cx="2470242" cy="1446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E95DD-04C9-43D0-9A68-77BADD89F215}">
      <dsp:nvSpPr>
        <dsp:cNvPr id="0" name=""/>
        <dsp:cNvSpPr/>
      </dsp:nvSpPr>
      <dsp:spPr>
        <a:xfrm>
          <a:off x="5560" y="15774"/>
          <a:ext cx="2446244" cy="16404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latin typeface="Georgia" pitchFamily="18" charset="0"/>
            </a:rPr>
            <a:t>Смітники,</a:t>
          </a:r>
          <a:r>
            <a:rPr lang="uk-UA" sz="2000" b="1" kern="1200" dirty="0" err="1" smtClean="0">
              <a:latin typeface="Georgia" pitchFamily="18" charset="0"/>
            </a:rPr>
            <a:t>видо-буток</a:t>
          </a:r>
          <a:r>
            <a:rPr lang="uk-UA" sz="2000" b="1" kern="1200" dirty="0" smtClean="0">
              <a:latin typeface="Georgia" pitchFamily="18" charset="0"/>
            </a:rPr>
            <a:t> корисних копалин</a:t>
          </a:r>
          <a:endParaRPr lang="uk-UA" sz="2000" b="1" kern="1200" dirty="0">
            <a:latin typeface="Georgia" pitchFamily="18" charset="0"/>
          </a:endParaRPr>
        </a:p>
      </dsp:txBody>
      <dsp:txXfrm>
        <a:off x="53606" y="63820"/>
        <a:ext cx="2350152" cy="1544319"/>
      </dsp:txXfrm>
    </dsp:sp>
    <dsp:sp modelId="{3191AD20-601D-407D-BE45-2946F11CFA50}">
      <dsp:nvSpPr>
        <dsp:cNvPr id="0" name=""/>
        <dsp:cNvSpPr/>
      </dsp:nvSpPr>
      <dsp:spPr>
        <a:xfrm>
          <a:off x="2576072" y="681888"/>
          <a:ext cx="263447" cy="308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/>
        </a:p>
      </dsp:txBody>
      <dsp:txXfrm>
        <a:off x="2576072" y="743525"/>
        <a:ext cx="184413" cy="184909"/>
      </dsp:txXfrm>
    </dsp:sp>
    <dsp:sp modelId="{0D710A1E-1704-481F-AA6D-FA83DF159713}">
      <dsp:nvSpPr>
        <dsp:cNvPr id="0" name=""/>
        <dsp:cNvSpPr/>
      </dsp:nvSpPr>
      <dsp:spPr>
        <a:xfrm>
          <a:off x="2948875" y="0"/>
          <a:ext cx="2613844" cy="1671960"/>
        </a:xfrm>
        <a:prstGeom prst="roundRect">
          <a:avLst>
            <a:gd name="adj" fmla="val 10000"/>
          </a:avLst>
        </a:prstGeom>
        <a:solidFill>
          <a:schemeClr val="accent5">
            <a:hueOff val="305643"/>
            <a:satOff val="61137"/>
            <a:lumOff val="1411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latin typeface="Georgia" pitchFamily="18" charset="0"/>
            </a:rPr>
            <a:t>Руйнують степовий ландшафт</a:t>
          </a:r>
          <a:endParaRPr lang="uk-UA" sz="2800" b="1" kern="1200" dirty="0">
            <a:latin typeface="Georgia" pitchFamily="18" charset="0"/>
          </a:endParaRPr>
        </a:p>
      </dsp:txBody>
      <dsp:txXfrm>
        <a:off x="2997845" y="48970"/>
        <a:ext cx="2515904" cy="15740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7A596-5CA4-46A4-B847-E75EF3FB3A77}">
      <dsp:nvSpPr>
        <dsp:cNvPr id="0" name=""/>
        <dsp:cNvSpPr/>
      </dsp:nvSpPr>
      <dsp:spPr>
        <a:xfrm>
          <a:off x="1143" y="0"/>
          <a:ext cx="2439176" cy="1311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Заліснення території</a:t>
          </a:r>
          <a:endParaRPr lang="uk-UA" sz="2600" kern="1200" dirty="0"/>
        </a:p>
      </dsp:txBody>
      <dsp:txXfrm>
        <a:off x="39568" y="38425"/>
        <a:ext cx="2362326" cy="1235070"/>
      </dsp:txXfrm>
    </dsp:sp>
    <dsp:sp modelId="{35093885-1A19-44BD-A157-30826AEE2017}">
      <dsp:nvSpPr>
        <dsp:cNvPr id="0" name=""/>
        <dsp:cNvSpPr/>
      </dsp:nvSpPr>
      <dsp:spPr>
        <a:xfrm>
          <a:off x="2684238" y="353502"/>
          <a:ext cx="517105" cy="6049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100" kern="1200"/>
        </a:p>
      </dsp:txBody>
      <dsp:txXfrm>
        <a:off x="2684238" y="474485"/>
        <a:ext cx="361974" cy="362949"/>
      </dsp:txXfrm>
    </dsp:sp>
    <dsp:sp modelId="{79600C92-C6F6-4EB5-9AC2-ED4B3F226CCA}">
      <dsp:nvSpPr>
        <dsp:cNvPr id="0" name=""/>
        <dsp:cNvSpPr/>
      </dsp:nvSpPr>
      <dsp:spPr>
        <a:xfrm>
          <a:off x="3415991" y="0"/>
          <a:ext cx="2439176" cy="1311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Зникає степова рослинність</a:t>
          </a:r>
          <a:endParaRPr lang="uk-UA" sz="2600" kern="1200" dirty="0"/>
        </a:p>
      </dsp:txBody>
      <dsp:txXfrm>
        <a:off x="3454416" y="38425"/>
        <a:ext cx="2362326" cy="1235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48E76-2C5C-471D-9B9A-BB13A82ACE06}">
      <dsp:nvSpPr>
        <dsp:cNvPr id="0" name=""/>
        <dsp:cNvSpPr/>
      </dsp:nvSpPr>
      <dsp:spPr>
        <a:xfrm>
          <a:off x="-81422" y="572927"/>
          <a:ext cx="6552728" cy="1687625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5062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latin typeface="Georgia" pitchFamily="18" charset="0"/>
            </a:rPr>
            <a:t>Водний режим</a:t>
          </a:r>
          <a:endParaRPr lang="uk-UA" sz="1800" b="1" kern="1200" dirty="0">
            <a:latin typeface="Georgia" pitchFamily="18" charset="0"/>
          </a:endParaRPr>
        </a:p>
      </dsp:txBody>
      <dsp:txXfrm>
        <a:off x="-81422" y="994833"/>
        <a:ext cx="6130822" cy="843813"/>
      </dsp:txXfrm>
    </dsp:sp>
    <dsp:sp modelId="{7C0B785B-81AA-49C1-8A6C-7C12294CB4CF}">
      <dsp:nvSpPr>
        <dsp:cNvPr id="0" name=""/>
        <dsp:cNvSpPr/>
      </dsp:nvSpPr>
      <dsp:spPr>
        <a:xfrm>
          <a:off x="-62529" y="1674008"/>
          <a:ext cx="2006601" cy="18277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Georgia" pitchFamily="18" charset="0"/>
            </a:rPr>
            <a:t>Зменшення кількості опадів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 dirty="0">
            <a:latin typeface="Georgia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Georgia" pitchFamily="18" charset="0"/>
            </a:rPr>
            <a:t>Дефіцит вологи</a:t>
          </a:r>
          <a:endParaRPr lang="uk-UA" sz="1600" kern="1200" dirty="0">
            <a:latin typeface="Georgia" pitchFamily="18" charset="0"/>
          </a:endParaRPr>
        </a:p>
      </dsp:txBody>
      <dsp:txXfrm>
        <a:off x="-62529" y="1674008"/>
        <a:ext cx="2006601" cy="1827783"/>
      </dsp:txXfrm>
    </dsp:sp>
    <dsp:sp modelId="{FDB667E3-A0C1-42FF-BA44-486B7C0E1C49}">
      <dsp:nvSpPr>
        <dsp:cNvPr id="0" name=""/>
        <dsp:cNvSpPr/>
      </dsp:nvSpPr>
      <dsp:spPr>
        <a:xfrm>
          <a:off x="1900769" y="1084854"/>
          <a:ext cx="4594944" cy="1296320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152821"/>
            <a:satOff val="30568"/>
            <a:lumOff val="705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5062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latin typeface="Georgia" pitchFamily="18" charset="0"/>
            </a:rPr>
            <a:t>Загибель малих річок</a:t>
          </a:r>
          <a:endParaRPr lang="uk-UA" sz="1800" b="1" kern="1200" dirty="0">
            <a:latin typeface="Georgia" pitchFamily="18" charset="0"/>
          </a:endParaRPr>
        </a:p>
      </dsp:txBody>
      <dsp:txXfrm>
        <a:off x="1900769" y="1408934"/>
        <a:ext cx="4270864" cy="648160"/>
      </dsp:txXfrm>
    </dsp:sp>
    <dsp:sp modelId="{D407AA72-A823-4FEA-BBBD-E1F92A3222BD}">
      <dsp:nvSpPr>
        <dsp:cNvPr id="0" name=""/>
        <dsp:cNvSpPr/>
      </dsp:nvSpPr>
      <dsp:spPr>
        <a:xfrm>
          <a:off x="1944072" y="1990283"/>
          <a:ext cx="2006601" cy="18277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Georgia" pitchFamily="18" charset="0"/>
            </a:rPr>
            <a:t>Спорудження гребель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 dirty="0">
            <a:latin typeface="Georgia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Georgia" pitchFamily="18" charset="0"/>
            </a:rPr>
            <a:t>Створення водосховищ</a:t>
          </a:r>
          <a:endParaRPr lang="uk-UA" sz="1600" kern="1200" dirty="0">
            <a:latin typeface="Georgia" pitchFamily="18" charset="0"/>
          </a:endParaRPr>
        </a:p>
      </dsp:txBody>
      <dsp:txXfrm>
        <a:off x="1944072" y="1990283"/>
        <a:ext cx="2006601" cy="1827783"/>
      </dsp:txXfrm>
    </dsp:sp>
    <dsp:sp modelId="{445CB7F3-A0F4-4835-B6D7-98ED3B171DC4}">
      <dsp:nvSpPr>
        <dsp:cNvPr id="0" name=""/>
        <dsp:cNvSpPr/>
      </dsp:nvSpPr>
      <dsp:spPr>
        <a:xfrm>
          <a:off x="3768935" y="1549269"/>
          <a:ext cx="2865214" cy="1476863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305643"/>
            <a:satOff val="61137"/>
            <a:lumOff val="1411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5062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latin typeface="Georgia" pitchFamily="18" charset="0"/>
            </a:rPr>
            <a:t>Зменшення </a:t>
          </a:r>
          <a:r>
            <a:rPr lang="uk-UA" sz="1800" b="1" kern="1200" dirty="0" err="1" smtClean="0">
              <a:latin typeface="Georgia" pitchFamily="18" charset="0"/>
            </a:rPr>
            <a:t>біорізноманіття</a:t>
          </a:r>
          <a:endParaRPr lang="uk-UA" sz="1800" b="1" kern="1200" dirty="0">
            <a:latin typeface="Georgia" pitchFamily="18" charset="0"/>
          </a:endParaRPr>
        </a:p>
      </dsp:txBody>
      <dsp:txXfrm>
        <a:off x="3768935" y="1918485"/>
        <a:ext cx="2495998" cy="738431"/>
      </dsp:txXfrm>
    </dsp:sp>
    <dsp:sp modelId="{4C14703C-34AE-483D-9FFB-ED04A1A618BF}">
      <dsp:nvSpPr>
        <dsp:cNvPr id="0" name=""/>
        <dsp:cNvSpPr/>
      </dsp:nvSpPr>
      <dsp:spPr>
        <a:xfrm>
          <a:off x="3816432" y="2664297"/>
          <a:ext cx="2006601" cy="18010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 dirty="0" smtClean="0">
            <a:latin typeface="Georgia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Georgia" pitchFamily="18" charset="0"/>
            </a:rPr>
            <a:t>Нестача вологи в період активної вегетації рослин</a:t>
          </a:r>
          <a:endParaRPr lang="uk-UA" sz="1600" kern="1200" dirty="0">
            <a:latin typeface="Georgia" pitchFamily="18" charset="0"/>
          </a:endParaRPr>
        </a:p>
      </dsp:txBody>
      <dsp:txXfrm>
        <a:off x="3816432" y="2664297"/>
        <a:ext cx="2006601" cy="1801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CFC35-D30B-4DC7-B954-6DDC4A9D1C31}" type="datetimeFigureOut">
              <a:rPr lang="uk-UA" smtClean="0"/>
              <a:t>05.04.2014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601B5-87E8-451A-BF84-5D50659CA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0851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BA6F3-DB04-4041-8005-68D48DF4F8D3}" type="slidenum">
              <a:rPr lang="ru-RU"/>
              <a:pPr/>
              <a:t>1</a:t>
            </a:fld>
            <a:endParaRPr lang="ru-R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601B5-87E8-451A-BF84-5D50659CA864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035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olga.klimova.school16@gmail.com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1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://pryroda.in.ua/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://pechenegy.org.ua/ru/node/88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uk.wikipedia.org/wiki/&#1050;&#1086;&#1074;&#1080;&#1083;&#1072;" TargetMode="External"/><Relationship Id="rId5" Type="http://schemas.openxmlformats.org/officeDocument/2006/relationships/hyperlink" Target="http://redbook-ua.org/" TargetMode="External"/><Relationship Id="rId4" Type="http://schemas.openxmlformats.org/officeDocument/2006/relationships/hyperlink" Target="http://www.eco-live.com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WordArt 17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428596" y="1214422"/>
            <a:ext cx="7000924" cy="57784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endParaRPr lang="uk-UA" sz="3600" kern="10" dirty="0">
              <a:ln w="50800"/>
              <a:solidFill>
                <a:schemeClr val="bg1">
                  <a:shade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42852"/>
            <a:ext cx="9144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Донецька  область</a:t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Костянтинівська загальноосвітня школа І – ІІІ ступенів №16</a:t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Костянтинівської міської ради Донецької області</a:t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Презентація проекту </a:t>
            </a:r>
            <a:br>
              <a:rPr lang="uk-UA" sz="2000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ru-RU" sz="4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uk-UA" sz="2800" b="1" dirty="0"/>
              <a:t>Зменшення </a:t>
            </a:r>
            <a:r>
              <a:rPr lang="uk-UA" sz="2800" b="1" dirty="0" err="1"/>
              <a:t>біорізноманіття</a:t>
            </a:r>
            <a:r>
              <a:rPr lang="uk-UA" sz="2800" b="1" dirty="0"/>
              <a:t> донецького степу в результаті антропогенного впливу</a:t>
            </a:r>
            <a:r>
              <a:rPr lang="ru-RU" sz="4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»</a:t>
            </a:r>
            <a:r>
              <a:rPr lang="uk-UA" sz="36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36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endParaRPr lang="uk-UA" sz="360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  <a:p>
            <a:pPr lvl="0" algn="ctr"/>
            <a:endParaRPr lang="uk-UA" sz="36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  <a:p>
            <a:pPr lvl="0" algn="ctr"/>
            <a:r>
              <a:rPr lang="uk-UA" sz="24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Автор   Сергієнко Катерина Євгенівна</a:t>
            </a:r>
            <a:r>
              <a:rPr lang="uk-UA" sz="36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36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uk-UA" sz="20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4860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>
          <a:xfrm>
            <a:off x="755576" y="3573016"/>
            <a:ext cx="6624736" cy="25202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sz="2900" b="1" dirty="0" smtClean="0">
                <a:latin typeface="Georgia" pitchFamily="18" charset="0"/>
              </a:rPr>
              <a:t> </a:t>
            </a:r>
            <a:r>
              <a:rPr lang="uk-UA" sz="29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Життєве кредо: </a:t>
            </a:r>
          </a:p>
          <a:p>
            <a:pPr marL="0" indent="0">
              <a:buNone/>
            </a:pPr>
            <a:r>
              <a:rPr lang="uk-UA" sz="3200" b="1" dirty="0" smtClean="0">
                <a:latin typeface="Georgia" pitchFamily="18" charset="0"/>
              </a:rPr>
              <a:t>«Жити, творити, світ берегти…»</a:t>
            </a:r>
          </a:p>
          <a:p>
            <a:pPr marL="0" indent="0">
              <a:buNone/>
            </a:pPr>
            <a:endParaRPr lang="uk-UA" sz="2900" b="1" dirty="0">
              <a:latin typeface="Georgia" pitchFamily="18" charset="0"/>
            </a:endParaRP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sz="3200" b="1" dirty="0" smtClean="0">
                <a:latin typeface="Monotype Corsiva" pitchFamily="66" charset="0"/>
              </a:rPr>
              <a:t>Керівник  проекту     Климова Ольга Анатоліївна</a:t>
            </a:r>
          </a:p>
          <a:p>
            <a:pPr marL="0" indent="0">
              <a:buNone/>
            </a:pPr>
            <a:r>
              <a:rPr lang="uk-UA" sz="2900" b="1" dirty="0">
                <a:latin typeface="Monotype Corsiva" pitchFamily="66" charset="0"/>
              </a:rPr>
              <a:t> </a:t>
            </a:r>
            <a:r>
              <a:rPr lang="uk-UA" sz="2900" b="1" dirty="0" smtClean="0">
                <a:latin typeface="Monotype Corsiva" pitchFamily="66" charset="0"/>
              </a:rPr>
              <a:t>                               тел. </a:t>
            </a:r>
            <a:r>
              <a:rPr lang="uk-UA" sz="2900" b="1" dirty="0" err="1">
                <a:latin typeface="Monotype Corsiva" pitchFamily="66" charset="0"/>
              </a:rPr>
              <a:t>м</a:t>
            </a:r>
            <a:r>
              <a:rPr lang="uk-UA" sz="2900" b="1" dirty="0" err="1" smtClean="0">
                <a:latin typeface="Monotype Corsiva" pitchFamily="66" charset="0"/>
              </a:rPr>
              <a:t>об</a:t>
            </a:r>
            <a:r>
              <a:rPr lang="uk-UA" sz="2900" b="1" dirty="0" smtClean="0">
                <a:latin typeface="Monotype Corsiva" pitchFamily="66" charset="0"/>
              </a:rPr>
              <a:t>. 066 451 69 91</a:t>
            </a:r>
          </a:p>
          <a:p>
            <a:pPr marL="0" indent="0">
              <a:buNone/>
            </a:pPr>
            <a:r>
              <a:rPr lang="uk-UA" sz="2900" b="1" dirty="0">
                <a:latin typeface="Monotype Corsiva" pitchFamily="66" charset="0"/>
              </a:rPr>
              <a:t> </a:t>
            </a:r>
            <a:r>
              <a:rPr lang="uk-UA" sz="2900" b="1" dirty="0" smtClean="0">
                <a:latin typeface="Monotype Corsiva" pitchFamily="66" charset="0"/>
              </a:rPr>
              <a:t>                               </a:t>
            </a:r>
            <a:r>
              <a:rPr lang="en-US" sz="2200" b="1" dirty="0" smtClean="0">
                <a:latin typeface="Georgia" pitchFamily="18" charset="0"/>
              </a:rPr>
              <a:t>E-mail</a:t>
            </a:r>
            <a:r>
              <a:rPr lang="uk-UA" sz="2200" b="1" dirty="0" smtClean="0">
                <a:latin typeface="Georgia" pitchFamily="18" charset="0"/>
              </a:rPr>
              <a:t>:</a:t>
            </a:r>
            <a:r>
              <a:rPr lang="en-US" sz="2200" b="1" dirty="0" smtClean="0">
                <a:latin typeface="Georgia" pitchFamily="18" charset="0"/>
              </a:rPr>
              <a:t>  </a:t>
            </a:r>
            <a:r>
              <a:rPr lang="en-US" sz="2200" b="1" dirty="0" smtClean="0">
                <a:latin typeface="Georgia" pitchFamily="18" charset="0"/>
                <a:hlinkClick r:id="rId2"/>
              </a:rPr>
              <a:t>olga.klimova.school16@gmail.com</a:t>
            </a:r>
            <a:endParaRPr lang="ru-RU" sz="2200" b="1" dirty="0">
              <a:latin typeface="Georgia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19872" y="476672"/>
            <a:ext cx="5647682" cy="3744416"/>
          </a:xfrm>
        </p:spPr>
        <p:txBody>
          <a:bodyPr/>
          <a:lstStyle/>
          <a:p>
            <a:pPr marL="0" indent="0" algn="l">
              <a:buNone/>
            </a:pPr>
            <a:r>
              <a:rPr lang="uk-UA" sz="1600" dirty="0" smtClean="0">
                <a:effectLst/>
                <a:latin typeface="Monotype Corsiva" pitchFamily="66" charset="0"/>
              </a:rPr>
              <a:t>               </a:t>
            </a:r>
            <a:r>
              <a:rPr lang="uk-UA" sz="2800" dirty="0" smtClean="0">
                <a:solidFill>
                  <a:schemeClr val="accent1">
                    <a:lumMod val="50000"/>
                  </a:schemeClr>
                </a:solidFill>
                <a:effectLst/>
                <a:latin typeface="Monotype Corsiva" pitchFamily="66" charset="0"/>
              </a:rPr>
              <a:t>Сергієнко Катерина Євгенівна </a:t>
            </a:r>
            <a:br>
              <a:rPr lang="uk-UA" sz="2800" dirty="0" smtClean="0">
                <a:solidFill>
                  <a:schemeClr val="accent1">
                    <a:lumMod val="50000"/>
                  </a:schemeClr>
                </a:solidFill>
                <a:effectLst/>
                <a:latin typeface="Monotype Corsiva" pitchFamily="66" charset="0"/>
              </a:rPr>
            </a:br>
            <a:r>
              <a:rPr lang="uk-UA" sz="2800" dirty="0" smtClean="0">
                <a:solidFill>
                  <a:schemeClr val="accent1">
                    <a:lumMod val="50000"/>
                  </a:schemeClr>
                </a:solidFill>
                <a:effectLst/>
                <a:latin typeface="Monotype Corsiva" pitchFamily="66" charset="0"/>
              </a:rPr>
              <a:t/>
            </a:r>
            <a:br>
              <a:rPr lang="uk-UA" sz="2800" dirty="0" smtClean="0">
                <a:solidFill>
                  <a:schemeClr val="accent1">
                    <a:lumMod val="50000"/>
                  </a:schemeClr>
                </a:solidFill>
                <a:effectLst/>
                <a:latin typeface="Monotype Corsiva" pitchFamily="66" charset="0"/>
              </a:rPr>
            </a:br>
            <a:r>
              <a:rPr lang="uk-UA" sz="1800" dirty="0">
                <a:effectLst/>
                <a:latin typeface="Monotype Corsiva" pitchFamily="66" charset="0"/>
              </a:rPr>
              <a:t>8</a:t>
            </a:r>
            <a:r>
              <a:rPr lang="uk-UA" sz="1800" dirty="0" smtClean="0">
                <a:effectLst/>
                <a:latin typeface="Monotype Corsiva" pitchFamily="66" charset="0"/>
              </a:rPr>
              <a:t> клас  </a:t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 smtClean="0">
                <a:effectLst/>
                <a:latin typeface="Monotype Corsiva" pitchFamily="66" charset="0"/>
              </a:rPr>
              <a:t>Костянтинівська загальноосвітня школа І-ІІІ ступенів № 16 Костянтинівської міської ради Донецької області</a:t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 smtClean="0">
                <a:effectLst/>
                <a:latin typeface="Monotype Corsiva" pitchFamily="66" charset="0"/>
              </a:rPr>
              <a:t>м. Костянтинівка, вул. Щорса, 60  тел. (06272)  42320</a:t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 smtClean="0">
                <a:effectLst/>
                <a:latin typeface="Monotype Corsiva" pitchFamily="66" charset="0"/>
              </a:rPr>
              <a:t/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 smtClean="0">
                <a:effectLst/>
                <a:latin typeface="Monotype Corsiva" pitchFamily="66" charset="0"/>
              </a:rPr>
              <a:t>Домашня адреса: </a:t>
            </a:r>
            <a:r>
              <a:rPr lang="uk-UA" sz="1800" dirty="0" err="1" smtClean="0">
                <a:effectLst/>
                <a:latin typeface="Monotype Corsiva" pitchFamily="66" charset="0"/>
              </a:rPr>
              <a:t>смт</a:t>
            </a:r>
            <a:r>
              <a:rPr lang="uk-UA" sz="1800" dirty="0" smtClean="0">
                <a:effectLst/>
                <a:latin typeface="Monotype Corsiva" pitchFamily="66" charset="0"/>
              </a:rPr>
              <a:t>. </a:t>
            </a:r>
            <a:r>
              <a:rPr lang="uk-UA" sz="1800" dirty="0" err="1" smtClean="0">
                <a:effectLst/>
                <a:latin typeface="Monotype Corsiva" pitchFamily="66" charset="0"/>
              </a:rPr>
              <a:t>Олексієво</a:t>
            </a:r>
            <a:r>
              <a:rPr lang="uk-UA" sz="1800" dirty="0" smtClean="0">
                <a:effectLst/>
                <a:latin typeface="Monotype Corsiva" pitchFamily="66" charset="0"/>
              </a:rPr>
              <a:t> – Дружківка, </a:t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>
                <a:effectLst/>
                <a:latin typeface="Monotype Corsiva" pitchFamily="66" charset="0"/>
              </a:rPr>
              <a:t> </a:t>
            </a:r>
            <a:r>
              <a:rPr lang="uk-UA" sz="1800" dirty="0" smtClean="0">
                <a:effectLst/>
                <a:latin typeface="Monotype Corsiva" pitchFamily="66" charset="0"/>
              </a:rPr>
              <a:t>                              вул. </a:t>
            </a:r>
            <a:r>
              <a:rPr lang="uk-UA" sz="1800" dirty="0" err="1" smtClean="0">
                <a:effectLst/>
                <a:latin typeface="Monotype Corsiva" pitchFamily="66" charset="0"/>
              </a:rPr>
              <a:t>Бабушкіна</a:t>
            </a:r>
            <a:r>
              <a:rPr lang="uk-UA" sz="1800" dirty="0" smtClean="0">
                <a:effectLst/>
                <a:latin typeface="Monotype Corsiva" pitchFamily="66" charset="0"/>
              </a:rPr>
              <a:t> 18-15 </a:t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>
                <a:effectLst/>
                <a:latin typeface="Monotype Corsiva" pitchFamily="66" charset="0"/>
              </a:rPr>
              <a:t> </a:t>
            </a:r>
            <a:r>
              <a:rPr lang="uk-UA" sz="1800" dirty="0" smtClean="0">
                <a:effectLst/>
                <a:latin typeface="Monotype Corsiva" pitchFamily="66" charset="0"/>
              </a:rPr>
              <a:t>                                       тел. </a:t>
            </a:r>
            <a:r>
              <a:rPr lang="uk-UA" sz="1800" dirty="0" err="1">
                <a:effectLst/>
                <a:latin typeface="Monotype Corsiva" pitchFamily="66" charset="0"/>
              </a:rPr>
              <a:t>м</a:t>
            </a:r>
            <a:r>
              <a:rPr lang="uk-UA" sz="1800" dirty="0" err="1" smtClean="0">
                <a:effectLst/>
                <a:latin typeface="Monotype Corsiva" pitchFamily="66" charset="0"/>
              </a:rPr>
              <a:t>об</a:t>
            </a:r>
            <a:r>
              <a:rPr lang="uk-UA" sz="1800" dirty="0" smtClean="0">
                <a:effectLst/>
                <a:latin typeface="Monotype Corsiva" pitchFamily="66" charset="0"/>
              </a:rPr>
              <a:t>. </a:t>
            </a:r>
            <a:r>
              <a:rPr lang="uk-UA" sz="1800" dirty="0">
                <a:effectLst/>
                <a:latin typeface="Monotype Corsiva" pitchFamily="66" charset="0"/>
              </a:rPr>
              <a:t> </a:t>
            </a:r>
            <a:r>
              <a:rPr lang="uk-UA" sz="1800" dirty="0" smtClean="0">
                <a:effectLst/>
                <a:latin typeface="Monotype Corsiva" pitchFamily="66" charset="0"/>
              </a:rPr>
              <a:t>066 451 69 78</a:t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800" dirty="0">
                <a:effectLst/>
                <a:latin typeface="Monotype Corsiva" pitchFamily="66" charset="0"/>
              </a:rPr>
              <a:t/>
            </a:r>
            <a:br>
              <a:rPr lang="uk-UA" sz="1800" dirty="0">
                <a:effectLst/>
                <a:latin typeface="Monotype Corsiva" pitchFamily="66" charset="0"/>
              </a:rPr>
            </a:br>
            <a:r>
              <a:rPr lang="uk-UA" sz="1800" dirty="0" smtClean="0">
                <a:effectLst/>
                <a:latin typeface="Monotype Corsiva" pitchFamily="66" charset="0"/>
              </a:rPr>
              <a:t/>
            </a:r>
            <a:br>
              <a:rPr lang="uk-UA" sz="1800" dirty="0" smtClean="0">
                <a:effectLst/>
                <a:latin typeface="Monotype Corsiva" pitchFamily="66" charset="0"/>
              </a:rPr>
            </a:br>
            <a:r>
              <a:rPr lang="uk-UA" sz="1600" dirty="0">
                <a:effectLst/>
                <a:latin typeface="Monotype Corsiva" pitchFamily="66" charset="0"/>
              </a:rPr>
              <a:t/>
            </a:r>
            <a:br>
              <a:rPr lang="uk-UA" sz="1600" dirty="0">
                <a:effectLst/>
                <a:latin typeface="Monotype Corsiva" pitchFamily="66" charset="0"/>
              </a:rPr>
            </a:br>
            <a:endParaRPr lang="ru-RU" sz="1600" dirty="0">
              <a:effectLst/>
              <a:latin typeface="Monotype Corsiva" pitchFamily="66" charset="0"/>
            </a:endParaRPr>
          </a:p>
        </p:txBody>
      </p:sp>
      <p:pic>
        <p:nvPicPr>
          <p:cNvPr id="1026" name="Picture 2" descr="E:\ФОТО\Катюша\Огороды, дом, природы\P10400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9"/>
          <a:stretch/>
        </p:blipFill>
        <p:spPr bwMode="auto">
          <a:xfrm>
            <a:off x="395536" y="404664"/>
            <a:ext cx="2892130" cy="2672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5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08912" cy="2009160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Донеччина, коханий краю мій…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8181975" cy="5476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21177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15631" r="5728" b="20835"/>
          <a:stretch/>
        </p:blipFill>
        <p:spPr bwMode="auto">
          <a:xfrm>
            <a:off x="4854227" y="4365104"/>
            <a:ext cx="3954426" cy="2068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852936"/>
            <a:ext cx="748883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«Степь чем далее, тем становилась все прекраснее…»  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                                                                                                           </a:t>
            </a:r>
            <a:r>
              <a:rPr kumimoji="0" lang="ru-RU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Н.В.Гоголь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4288"/>
            <a:ext cx="4324797" cy="311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36"/>
          <a:stretch/>
        </p:blipFill>
        <p:spPr bwMode="auto">
          <a:xfrm>
            <a:off x="504220" y="188640"/>
            <a:ext cx="4032448" cy="2638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9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27067625"/>
              </p:ext>
            </p:extLst>
          </p:nvPr>
        </p:nvGraphicFramePr>
        <p:xfrm>
          <a:off x="1115616" y="980728"/>
          <a:ext cx="6504384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47664" y="188640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3E3D2D">
                        <a:alpha val="65000"/>
                      </a:srgbClr>
                    </a:gs>
                  </a:gsLst>
                  <a:lin ang="5400000" scaled="0"/>
                </a:gradFill>
                <a:latin typeface="Georgia" pitchFamily="18" charset="0"/>
                <a:ea typeface="+mj-ea"/>
                <a:cs typeface="+mj-cs"/>
              </a:rPr>
              <a:t>АНТРОПОГЕННІ ФАКТОРИ</a:t>
            </a:r>
            <a:endParaRPr lang="uk-UA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458338" y="3916536"/>
            <a:ext cx="14401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88085"/>
            <a:ext cx="2016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7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u="sng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Проблема: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Скорочення ареалу та популяції </a:t>
            </a:r>
            <a:r>
              <a:rPr lang="uk-UA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рослин степу</a:t>
            </a:r>
            <a:endParaRPr lang="uk-UA" dirty="0">
              <a:solidFill>
                <a:schemeClr val="bg2">
                  <a:lumMod val="25000"/>
                </a:schemeClr>
              </a:solidFill>
              <a:latin typeface="Georgia" pitchFamily="18" charset="0"/>
            </a:endParaRPr>
          </a:p>
          <a:p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/>
            </a:r>
            <a:b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</a:br>
            <a:r>
              <a:rPr lang="uk-UA" sz="2400" b="1" u="sng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Мета </a:t>
            </a:r>
            <a:r>
              <a:rPr lang="uk-UA" sz="2400" b="1" u="sng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проекту</a:t>
            </a:r>
            <a:r>
              <a:rPr lang="uk-UA" sz="2400" b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: </a:t>
            </a: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вивчення екологічних проблеми певного виду рослин, а саме ковили у даній місцевості  та запропонувати шляхи їх вирішення. </a:t>
            </a:r>
          </a:p>
          <a:p>
            <a:r>
              <a:rPr lang="uk-UA" sz="2400" u="sng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/>
            </a:r>
            <a:br>
              <a:rPr lang="uk-UA" sz="2400" u="sng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</a:br>
            <a:r>
              <a:rPr lang="uk-UA" sz="2400" u="sng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uk-UA" sz="2400" u="sng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</a:b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492896"/>
            <a:ext cx="2932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200" b="1" dirty="0">
                <a:solidFill>
                  <a:srgbClr val="94C600">
                    <a:lumMod val="50000"/>
                  </a:srgbClr>
                </a:solidFill>
                <a:latin typeface="Georgia" pitchFamily="18" charset="0"/>
              </a:rPr>
              <a:t> </a:t>
            </a:r>
            <a:r>
              <a:rPr lang="uk-UA" sz="2400" b="1" u="sng" dirty="0" smtClean="0">
                <a:solidFill>
                  <a:srgbClr val="94C600">
                    <a:lumMod val="50000"/>
                  </a:srgbClr>
                </a:solidFill>
                <a:latin typeface="Georgia" pitchFamily="18" charset="0"/>
              </a:rPr>
              <a:t>Задачі проекту</a:t>
            </a:r>
            <a:r>
              <a:rPr lang="uk-UA" sz="2400" b="1" dirty="0" smtClean="0">
                <a:solidFill>
                  <a:srgbClr val="94C600">
                    <a:lumMod val="50000"/>
                  </a:srgbClr>
                </a:solidFill>
                <a:latin typeface="Georgia" pitchFamily="18" charset="0"/>
              </a:rPr>
              <a:t>: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104272"/>
            <a:ext cx="7056784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/>
              </a:rPr>
              <a:t>Вивчити природні умови степового комплексу, розглянути видовий склад степу;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/>
              </a:rPr>
              <a:t>Проаналізувати вплив антропогенних факторів на степову рослинність в межах своєї місцевості;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/>
              </a:rPr>
              <a:t>Вивчити стан популяції ковили;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/>
                <a:cs typeface="Times New Roman"/>
              </a:rPr>
              <a:t>Розробити практичні рекомендації  розв’язання проблеми щодо зменшення </a:t>
            </a:r>
            <a:r>
              <a:rPr lang="uk-UA" dirty="0" err="1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/>
                <a:cs typeface="Times New Roman"/>
              </a:rPr>
              <a:t>біорізноманіття</a:t>
            </a: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/>
                <a:cs typeface="Times New Roman"/>
              </a:rPr>
              <a:t> степової рослинності.</a:t>
            </a:r>
            <a:endParaRPr lang="uk-UA" dirty="0">
              <a:solidFill>
                <a:schemeClr val="bg2">
                  <a:lumMod val="25000"/>
                </a:schemeClr>
              </a:solidFill>
              <a:effectLst/>
              <a:latin typeface="Georg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198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24744"/>
            <a:ext cx="69127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 smtClean="0">
              <a:latin typeface="Georgia" pitchFamily="18" charset="0"/>
            </a:endParaRPr>
          </a:p>
          <a:p>
            <a:r>
              <a:rPr lang="uk-UA" sz="2400" dirty="0" smtClean="0">
                <a:latin typeface="Georgia" pitchFamily="18" charset="0"/>
              </a:rPr>
              <a:t>Ковила </a:t>
            </a:r>
            <a:r>
              <a:rPr lang="uk-UA" sz="2400" dirty="0">
                <a:latin typeface="Georgia" pitchFamily="18" charset="0"/>
              </a:rPr>
              <a:t>(</a:t>
            </a:r>
            <a:r>
              <a:rPr lang="en-US" sz="2400" dirty="0" err="1">
                <a:latin typeface="Georgia" pitchFamily="18" charset="0"/>
              </a:rPr>
              <a:t>Stipa</a:t>
            </a:r>
            <a:r>
              <a:rPr lang="en-US" sz="2400" dirty="0">
                <a:latin typeface="Georgia" pitchFamily="18" charset="0"/>
              </a:rPr>
              <a:t>) </a:t>
            </a:r>
            <a:r>
              <a:rPr lang="en-US" dirty="0">
                <a:latin typeface="Georgia" pitchFamily="18" charset="0"/>
              </a:rPr>
              <a:t>— </a:t>
            </a:r>
            <a:r>
              <a:rPr lang="uk-UA" dirty="0">
                <a:latin typeface="Georgia" pitchFamily="18" charset="0"/>
              </a:rPr>
              <a:t>рід однодольних </a:t>
            </a:r>
            <a:endParaRPr lang="uk-UA" dirty="0" smtClean="0">
              <a:latin typeface="Georgia" pitchFamily="18" charset="0"/>
            </a:endParaRPr>
          </a:p>
          <a:p>
            <a:r>
              <a:rPr lang="uk-UA" dirty="0" smtClean="0">
                <a:latin typeface="Georgia" pitchFamily="18" charset="0"/>
              </a:rPr>
              <a:t>Рослин родини </a:t>
            </a:r>
            <a:r>
              <a:rPr lang="uk-UA" dirty="0" err="1">
                <a:latin typeface="Georgia" pitchFamily="18" charset="0"/>
              </a:rPr>
              <a:t>тонконогових</a:t>
            </a:r>
            <a:r>
              <a:rPr lang="uk-UA" dirty="0">
                <a:latin typeface="Georgia" pitchFamily="18" charset="0"/>
              </a:rPr>
              <a:t> (</a:t>
            </a:r>
            <a:r>
              <a:rPr lang="uk-UA" dirty="0" smtClean="0">
                <a:latin typeface="Georgia" pitchFamily="18" charset="0"/>
              </a:rPr>
              <a:t>злакових)</a:t>
            </a:r>
          </a:p>
          <a:p>
            <a:r>
              <a:rPr lang="uk-UA" dirty="0" smtClean="0">
                <a:latin typeface="Georgia" pitchFamily="18" charset="0"/>
              </a:rPr>
              <a:t>До </a:t>
            </a:r>
            <a:r>
              <a:rPr lang="uk-UA" dirty="0">
                <a:latin typeface="Georgia" pitchFamily="18" charset="0"/>
              </a:rPr>
              <a:t>роду відносяться біля 300 </a:t>
            </a:r>
            <a:r>
              <a:rPr lang="uk-UA" dirty="0" smtClean="0">
                <a:latin typeface="Georgia" pitchFamily="18" charset="0"/>
              </a:rPr>
              <a:t>видів</a:t>
            </a:r>
          </a:p>
          <a:p>
            <a:r>
              <a:rPr lang="uk-UA" dirty="0" smtClean="0">
                <a:latin typeface="Georgia" pitchFamily="18" charset="0"/>
              </a:rPr>
              <a:t>багаторічних сухостійних </a:t>
            </a:r>
            <a:r>
              <a:rPr lang="uk-UA" dirty="0">
                <a:latin typeface="Georgia" pitchFamily="18" charset="0"/>
              </a:rPr>
              <a:t>трав, </a:t>
            </a:r>
            <a:endParaRPr lang="uk-UA" dirty="0" smtClean="0">
              <a:latin typeface="Georgia" pitchFamily="18" charset="0"/>
            </a:endParaRPr>
          </a:p>
          <a:p>
            <a:r>
              <a:rPr lang="uk-UA" dirty="0" smtClean="0">
                <a:latin typeface="Georgia" pitchFamily="18" charset="0"/>
              </a:rPr>
              <a:t>що </a:t>
            </a:r>
            <a:r>
              <a:rPr lang="uk-UA" dirty="0">
                <a:latin typeface="Georgia" pitchFamily="18" charset="0"/>
              </a:rPr>
              <a:t>ростуть переважно в </a:t>
            </a:r>
            <a:r>
              <a:rPr lang="uk-UA" dirty="0" smtClean="0">
                <a:latin typeface="Georgia" pitchFamily="18" charset="0"/>
              </a:rPr>
              <a:t>теплих </a:t>
            </a:r>
          </a:p>
          <a:p>
            <a:r>
              <a:rPr lang="uk-UA" dirty="0" smtClean="0">
                <a:latin typeface="Georgia" pitchFamily="18" charset="0"/>
              </a:rPr>
              <a:t>степових </a:t>
            </a:r>
            <a:r>
              <a:rPr lang="uk-UA" dirty="0">
                <a:latin typeface="Georgia" pitchFamily="18" charset="0"/>
              </a:rPr>
              <a:t>районах</a:t>
            </a:r>
            <a:r>
              <a:rPr lang="uk-UA" dirty="0" smtClean="0">
                <a:latin typeface="Georgia" pitchFamily="18" charset="0"/>
              </a:rPr>
              <a:t>.</a:t>
            </a:r>
          </a:p>
          <a:p>
            <a:r>
              <a:rPr lang="uk-UA" dirty="0" smtClean="0">
                <a:latin typeface="Georgia" pitchFamily="18" charset="0"/>
              </a:rPr>
              <a:t>Занесена </a:t>
            </a:r>
            <a:r>
              <a:rPr lang="uk-UA" dirty="0">
                <a:latin typeface="Georgia" pitchFamily="18" charset="0"/>
              </a:rPr>
              <a:t>до Червоної книги </a:t>
            </a:r>
            <a:r>
              <a:rPr lang="uk-UA" dirty="0" smtClean="0">
                <a:latin typeface="Georgia" pitchFamily="18" charset="0"/>
              </a:rPr>
              <a:t>України.</a:t>
            </a:r>
          </a:p>
          <a:p>
            <a:r>
              <a:rPr lang="uk-UA" dirty="0" smtClean="0">
                <a:latin typeface="Georgia" pitchFamily="18" charset="0"/>
              </a:rPr>
              <a:t>Це </a:t>
            </a:r>
            <a:r>
              <a:rPr lang="uk-UA" dirty="0">
                <a:latin typeface="Georgia" pitchFamily="18" charset="0"/>
              </a:rPr>
              <a:t>пов’язано з тим, що його традиційні </a:t>
            </a:r>
            <a:endParaRPr lang="uk-UA" dirty="0" smtClean="0">
              <a:latin typeface="Georgia" pitchFamily="18" charset="0"/>
            </a:endParaRPr>
          </a:p>
          <a:p>
            <a:r>
              <a:rPr lang="uk-UA" dirty="0" smtClean="0">
                <a:latin typeface="Georgia" pitchFamily="18" charset="0"/>
              </a:rPr>
              <a:t>місця </a:t>
            </a:r>
            <a:r>
              <a:rPr lang="uk-UA" dirty="0" err="1" smtClean="0">
                <a:latin typeface="Georgia" pitchFamily="18" charset="0"/>
              </a:rPr>
              <a:t>проживання–</a:t>
            </a:r>
            <a:r>
              <a:rPr lang="uk-UA" dirty="0" smtClean="0">
                <a:latin typeface="Georgia" pitchFamily="18" charset="0"/>
              </a:rPr>
              <a:t> степи </a:t>
            </a:r>
            <a:r>
              <a:rPr lang="uk-UA" dirty="0">
                <a:latin typeface="Georgia" pitchFamily="18" charset="0"/>
              </a:rPr>
              <a:t>– все </a:t>
            </a:r>
            <a:r>
              <a:rPr lang="uk-UA" dirty="0" smtClean="0">
                <a:latin typeface="Georgia" pitchFamily="18" charset="0"/>
              </a:rPr>
              <a:t>більше</a:t>
            </a:r>
          </a:p>
          <a:p>
            <a:r>
              <a:rPr lang="uk-UA" dirty="0" smtClean="0">
                <a:latin typeface="Georgia" pitchFamily="18" charset="0"/>
              </a:rPr>
              <a:t>розорюють </a:t>
            </a:r>
            <a:r>
              <a:rPr lang="uk-UA" dirty="0">
                <a:latin typeface="Georgia" pitchFamily="18" charset="0"/>
              </a:rPr>
              <a:t>під корисні культури </a:t>
            </a:r>
            <a:r>
              <a:rPr lang="uk-UA" dirty="0" smtClean="0">
                <a:latin typeface="Georgia" pitchFamily="18" charset="0"/>
              </a:rPr>
              <a:t>або</a:t>
            </a:r>
          </a:p>
          <a:p>
            <a:r>
              <a:rPr lang="uk-UA" dirty="0" smtClean="0">
                <a:latin typeface="Georgia" pitchFamily="18" charset="0"/>
              </a:rPr>
              <a:t>віддають </a:t>
            </a:r>
            <a:r>
              <a:rPr lang="uk-UA" dirty="0">
                <a:latin typeface="Georgia" pitchFamily="18" charset="0"/>
              </a:rPr>
              <a:t>під випас худоби. І хоча в невеликих кількостях цей вид рослини зустрічається досить часто, справжні ковилові </a:t>
            </a:r>
            <a:r>
              <a:rPr lang="uk-UA" dirty="0" smtClean="0">
                <a:latin typeface="Georgia" pitchFamily="18" charset="0"/>
              </a:rPr>
              <a:t>степи </a:t>
            </a:r>
            <a:r>
              <a:rPr lang="uk-UA" dirty="0">
                <a:latin typeface="Georgia" pitchFamily="18" charset="0"/>
              </a:rPr>
              <a:t>вже вважаються цінним реліктом</a:t>
            </a:r>
            <a:r>
              <a:rPr lang="uk-UA" dirty="0" smtClean="0">
                <a:latin typeface="Georgia" pitchFamily="18" charset="0"/>
              </a:rPr>
              <a:t>.</a:t>
            </a:r>
          </a:p>
          <a:p>
            <a:r>
              <a:rPr lang="uk-UA" dirty="0" smtClean="0">
                <a:latin typeface="Georgia" pitchFamily="18" charset="0"/>
              </a:rPr>
              <a:t>В Донецькій області нараховують 6 видів ковили.</a:t>
            </a:r>
          </a:p>
          <a:p>
            <a:r>
              <a:rPr lang="uk-UA" dirty="0">
                <a:latin typeface="Georgia" pitchFamily="18" charset="0"/>
              </a:rPr>
              <a:t> </a:t>
            </a:r>
            <a:r>
              <a:rPr lang="uk-UA" dirty="0" smtClean="0">
                <a:latin typeface="Georgia" pitchFamily="18" charset="0"/>
              </a:rPr>
              <a:t>  </a:t>
            </a:r>
            <a:endParaRPr lang="uk-UA" dirty="0">
              <a:latin typeface="Georgia" pitchFamily="18" charset="0"/>
            </a:endParaRPr>
          </a:p>
        </p:txBody>
      </p:sp>
      <p:pic>
        <p:nvPicPr>
          <p:cNvPr id="1026" name="Picture 2" descr="E:\ФОТО\огороды\P10500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57"/>
          <a:stretch/>
        </p:blipFill>
        <p:spPr bwMode="auto">
          <a:xfrm>
            <a:off x="4932040" y="1412776"/>
            <a:ext cx="4056111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7826" y="188640"/>
            <a:ext cx="7454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3600" b="1" dirty="0" smtClean="0">
                <a:ln w="10541" cmpd="sng">
                  <a:solidFill>
                    <a:srgbClr val="94C600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6700">
                    <a:lumMod val="75000"/>
                  </a:srgbClr>
                </a:solidFill>
                <a:latin typeface="Monotype Corsiva" pitchFamily="66" charset="0"/>
              </a:rPr>
              <a:t>Ковила – символ українського степу</a:t>
            </a:r>
            <a:endParaRPr lang="uk-UA" sz="3600" dirty="0">
              <a:solidFill>
                <a:srgbClr val="FF670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9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628" y="130959"/>
            <a:ext cx="73234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n w="10541" cmpd="sng">
                  <a:solidFill>
                    <a:srgbClr val="94C600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Український степ в межах  </a:t>
            </a:r>
            <a:r>
              <a:rPr lang="uk-UA" sz="2800" b="1" dirty="0" err="1" smtClean="0">
                <a:ln w="10541" cmpd="sng">
                  <a:solidFill>
                    <a:srgbClr val="94C600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Олекієво-Дружківки</a:t>
            </a:r>
            <a:endParaRPr lang="uk-UA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52" name="Picture 4" descr="E:\ФОТО\огороды\P10501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97202"/>
            <a:ext cx="4011260" cy="2256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ФОТО\огороды\P10408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9" t="30636" b="14999"/>
          <a:stretch/>
        </p:blipFill>
        <p:spPr bwMode="auto">
          <a:xfrm>
            <a:off x="962874" y="779743"/>
            <a:ext cx="3240360" cy="2474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ФОТО\Катюша\Огороды, дом, природы\P10400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2"/>
          <a:stretch/>
        </p:blipFill>
        <p:spPr bwMode="auto">
          <a:xfrm>
            <a:off x="5292080" y="833460"/>
            <a:ext cx="3611459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ФОТО\огороды\P10501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86108"/>
            <a:ext cx="2312474" cy="1734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ФОТО\огороды\P10500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951287"/>
            <a:ext cx="2779801" cy="1563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91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Моя работа\Школа фото\Экология\Мусор-Червоный\P1030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656" y="3645023"/>
            <a:ext cx="2951820" cy="2213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774" y="4535021"/>
            <a:ext cx="2968135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25" y="2816970"/>
            <a:ext cx="2985631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2641" y="260648"/>
            <a:ext cx="4867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Дії антропогенних</a:t>
            </a:r>
            <a:r>
              <a:rPr kumimoji="0" lang="uk-UA" sz="2400" b="1" i="0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факторів</a:t>
            </a:r>
            <a:endParaRPr kumimoji="0" lang="uk-UA" sz="2400" b="0" i="0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37763230"/>
              </p:ext>
            </p:extLst>
          </p:nvPr>
        </p:nvGraphicFramePr>
        <p:xfrm>
          <a:off x="1567592" y="512433"/>
          <a:ext cx="6146944" cy="283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82374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260648"/>
            <a:ext cx="5526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sz="2400" b="1" kern="0" dirty="0">
                <a:solidFill>
                  <a:srgbClr val="FF6700">
                    <a:lumMod val="75000"/>
                  </a:srgbClr>
                </a:solidFill>
                <a:latin typeface="Georgia" pitchFamily="18" charset="0"/>
              </a:rPr>
              <a:t>Дії антропогенних факторів</a:t>
            </a:r>
            <a:endParaRPr lang="uk-UA" sz="2400" kern="0" dirty="0">
              <a:solidFill>
                <a:srgbClr val="FF6700">
                  <a:lumMod val="75000"/>
                </a:srgb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82642411"/>
              </p:ext>
            </p:extLst>
          </p:nvPr>
        </p:nvGraphicFramePr>
        <p:xfrm>
          <a:off x="1632983" y="1052736"/>
          <a:ext cx="5568280" cy="167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05464"/>
            <a:ext cx="2903984" cy="2177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D:\Моя работа\Школа фото\Экология\Мусор-Червоный\P103089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3275856" cy="2456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Моя работа\Школа фото\Экология\Мусор-2011\P104002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07309"/>
            <a:ext cx="3059832" cy="2294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71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жон Картон\Desktop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3515883" cy="2636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жон Картон\Desktop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52936"/>
            <a:ext cx="3227851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7063" y="5373216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РЛП «Краматорський» Саджанці </a:t>
            </a:r>
            <a:r>
              <a:rPr lang="uk-UA" dirty="0"/>
              <a:t>5-7 років. На фото ми бачимо, як степова рослинність внаслідок нестачі освітлення, що сталося внаслідок змикання крон молодих дерев, потроху починає зникати. Але, все ж таки, деякі рослини, притаманні степу, тут ще залишились.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01483" y="116632"/>
            <a:ext cx="6102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sz="2400" b="1" kern="0" dirty="0">
                <a:solidFill>
                  <a:srgbClr val="FF6700">
                    <a:lumMod val="75000"/>
                  </a:srgbClr>
                </a:solidFill>
                <a:latin typeface="Georgia" pitchFamily="18" charset="0"/>
              </a:rPr>
              <a:t>Дії антропогенних факторів</a:t>
            </a:r>
            <a:endParaRPr lang="uk-UA" sz="2400" kern="0" dirty="0">
              <a:solidFill>
                <a:srgbClr val="FF6700">
                  <a:lumMod val="75000"/>
                </a:srgb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52993877"/>
              </p:ext>
            </p:extLst>
          </p:nvPr>
        </p:nvGraphicFramePr>
        <p:xfrm>
          <a:off x="1403648" y="764704"/>
          <a:ext cx="5856312" cy="131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167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332656"/>
            <a:ext cx="5976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uk-UA" sz="2400" b="1" kern="0" dirty="0">
                <a:solidFill>
                  <a:srgbClr val="FF6700">
                    <a:lumMod val="75000"/>
                  </a:srgbClr>
                </a:solidFill>
                <a:latin typeface="Georgia" pitchFamily="18" charset="0"/>
              </a:rPr>
              <a:t>Дії антропогенних факторів</a:t>
            </a:r>
            <a:endParaRPr lang="uk-UA" sz="2400" kern="0" dirty="0">
              <a:solidFill>
                <a:srgbClr val="FF6700">
                  <a:lumMod val="75000"/>
                </a:srgb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9909045"/>
              </p:ext>
            </p:extLst>
          </p:nvPr>
        </p:nvGraphicFramePr>
        <p:xfrm>
          <a:off x="1547664" y="1412776"/>
          <a:ext cx="655272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57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D:\Моя работа\Школа фото\Туризм перебрать\G\[00000039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4293096"/>
            <a:ext cx="2903815" cy="2177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16632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Діти знають : змінювати світ на краще треба розпочинати з себе!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6146" name="Picture 2" descr="D:\Моя работа\Туризм\ЦДЮТ отчет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3"/>
          <a:stretch/>
        </p:blipFill>
        <p:spPr bwMode="auto">
          <a:xfrm>
            <a:off x="5148064" y="1700808"/>
            <a:ext cx="3744816" cy="4960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84208" y="1052736"/>
            <a:ext cx="4283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</a:rPr>
              <a:t>Акція « Хай буде, школа-сад!»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700808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</a:rPr>
              <a:t>Проект «Відродимо ковилові степи»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pic>
        <p:nvPicPr>
          <p:cNvPr id="6147" name="Picture 3" descr="D:\Моя работа\Школа фото\Туризм перебрать\G\[00000019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73367"/>
            <a:ext cx="288032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5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Висновки та рекомендації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340768"/>
            <a:ext cx="7128792" cy="4375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Georgia" pitchFamily="18" charset="0"/>
                <a:ea typeface="Calibri"/>
              </a:rPr>
              <a:t>Степ потребує охорони і розширення заповідних </a:t>
            </a:r>
            <a:r>
              <a:rPr lang="uk-UA" sz="2000" dirty="0" smtClean="0">
                <a:latin typeface="Georgia" pitchFamily="18" charset="0"/>
                <a:ea typeface="Calibri"/>
              </a:rPr>
              <a:t>          територій</a:t>
            </a:r>
            <a:r>
              <a:rPr lang="uk-UA" dirty="0" smtClean="0">
                <a:latin typeface="Georgia" pitchFamily="18" charset="0"/>
                <a:ea typeface="Calibri"/>
              </a:rPr>
              <a:t>.</a:t>
            </a: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endParaRPr lang="uk-UA" dirty="0" smtClean="0">
              <a:latin typeface="Georgia" pitchFamily="18" charset="0"/>
              <a:ea typeface="Calibri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  <a:ea typeface="Calibri"/>
              </a:rPr>
              <a:t> </a:t>
            </a: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Georgia" pitchFamily="18" charset="0"/>
                <a:ea typeface="Calibri"/>
              </a:rPr>
              <a:t>Щоб покращити екологічну ситуацію, пропоную:</a:t>
            </a:r>
          </a:p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uk-UA" dirty="0" smtClean="0">
                <a:latin typeface="Georgia" pitchFamily="18" charset="0"/>
                <a:ea typeface="Calibri"/>
              </a:rPr>
              <a:t>Необхідно </a:t>
            </a:r>
            <a:r>
              <a:rPr lang="uk-UA" dirty="0">
                <a:latin typeface="Georgia" pitchFamily="18" charset="0"/>
                <a:ea typeface="Calibri"/>
              </a:rPr>
              <a:t>припинити будівництво господарських об’єктів</a:t>
            </a:r>
            <a:r>
              <a:rPr lang="uk-UA" dirty="0" smtClean="0">
                <a:latin typeface="Georgia" pitchFamily="18" charset="0"/>
                <a:ea typeface="Calibri"/>
              </a:rPr>
              <a:t>, </a:t>
            </a:r>
            <a:r>
              <a:rPr lang="uk-UA" dirty="0">
                <a:latin typeface="Georgia" pitchFamily="18" charset="0"/>
                <a:ea typeface="Calibri"/>
              </a:rPr>
              <a:t>заліснення на диких степових </a:t>
            </a:r>
            <a:r>
              <a:rPr lang="uk-UA" dirty="0" smtClean="0">
                <a:latin typeface="Georgia" pitchFamily="18" charset="0"/>
                <a:ea typeface="Calibri"/>
              </a:rPr>
              <a:t>ділянках,треба </a:t>
            </a:r>
            <a:r>
              <a:rPr lang="uk-UA" dirty="0">
                <a:solidFill>
                  <a:prstClr val="black"/>
                </a:solidFill>
                <a:latin typeface="Georgia" pitchFamily="18" charset="0"/>
                <a:ea typeface="Calibri"/>
              </a:rPr>
              <a:t>очистити територію від сміття</a:t>
            </a:r>
            <a:endParaRPr lang="uk-UA" dirty="0">
              <a:latin typeface="Georgia" pitchFamily="18" charset="0"/>
              <a:ea typeface="Calibri"/>
            </a:endParaRPr>
          </a:p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uk-UA">
                <a:latin typeface="Georgia" pitchFamily="18" charset="0"/>
                <a:ea typeface="Calibri"/>
              </a:rPr>
              <a:t> </a:t>
            </a:r>
            <a:r>
              <a:rPr lang="uk-UA" smtClean="0">
                <a:latin typeface="Georgia" pitchFamily="18" charset="0"/>
                <a:ea typeface="Calibri"/>
              </a:rPr>
              <a:t>Випас </a:t>
            </a:r>
            <a:r>
              <a:rPr lang="uk-UA" dirty="0">
                <a:latin typeface="Georgia" pitchFamily="18" charset="0"/>
                <a:ea typeface="Calibri"/>
              </a:rPr>
              <a:t>худоби і заготівку сіна поступово перенести з цілинних ділянок на сільськогосподарські </a:t>
            </a:r>
            <a:r>
              <a:rPr lang="uk-UA" dirty="0" smtClean="0">
                <a:latin typeface="Georgia" pitchFamily="18" charset="0"/>
                <a:ea typeface="Calibri"/>
              </a:rPr>
              <a:t>угіддя.</a:t>
            </a:r>
            <a:endParaRPr lang="uk-UA" dirty="0">
              <a:latin typeface="Georgia" pitchFamily="18" charset="0"/>
              <a:ea typeface="Calibri"/>
            </a:endParaRPr>
          </a:p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uk-UA" dirty="0">
                <a:latin typeface="Georgia" pitchFamily="18" charset="0"/>
                <a:ea typeface="Calibri"/>
              </a:rPr>
              <a:t> </a:t>
            </a:r>
            <a:r>
              <a:rPr lang="uk-UA" dirty="0" smtClean="0">
                <a:latin typeface="Georgia" pitchFamily="18" charset="0"/>
                <a:ea typeface="Calibri"/>
              </a:rPr>
              <a:t>Необхідно </a:t>
            </a:r>
            <a:r>
              <a:rPr lang="uk-UA" dirty="0">
                <a:latin typeface="Georgia" pitchFamily="18" charset="0"/>
                <a:ea typeface="Calibri"/>
              </a:rPr>
              <a:t>створювати заповідні території, які охоронятимуться державою і кожним з нас.</a:t>
            </a:r>
          </a:p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uk-UA" dirty="0" smtClean="0">
                <a:latin typeface="Georgia" pitchFamily="18" charset="0"/>
                <a:ea typeface="Calibri"/>
              </a:rPr>
              <a:t> </a:t>
            </a:r>
            <a:r>
              <a:rPr lang="uk-UA" dirty="0">
                <a:latin typeface="Georgia" pitchFamily="18" charset="0"/>
                <a:ea typeface="Calibri"/>
              </a:rPr>
              <a:t>Підвищувати екологічну культуру </a:t>
            </a:r>
            <a:r>
              <a:rPr lang="uk-UA" dirty="0" smtClean="0">
                <a:latin typeface="Georgia" pitchFamily="18" charset="0"/>
                <a:ea typeface="Calibri"/>
              </a:rPr>
              <a:t>населення.</a:t>
            </a:r>
            <a:endParaRPr lang="uk-UA" dirty="0">
              <a:effectLst/>
              <a:latin typeface="Georgia" pitchFamily="18" charset="0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19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332656"/>
            <a:ext cx="4328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Бібліографія проекту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14047" y="112930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US" sz="1800" dirty="0">
                <a:effectLst/>
                <a:latin typeface="Georgia" pitchFamily="18" charset="0"/>
                <a:hlinkClick r:id="rId2"/>
              </a:rPr>
              <a:t>http://</a:t>
            </a:r>
            <a:r>
              <a:rPr lang="en-US" sz="1800" dirty="0" smtClean="0">
                <a:effectLst/>
                <a:latin typeface="Georgia" pitchFamily="18" charset="0"/>
                <a:hlinkClick r:id="rId2"/>
              </a:rPr>
              <a:t>pechenegy.org.ua</a:t>
            </a:r>
            <a:endParaRPr lang="uk-UA" sz="1800" dirty="0"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4871" y="1700808"/>
            <a:ext cx="2624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Georgia" pitchFamily="18" charset="0"/>
                <a:hlinkClick r:id="rId3"/>
              </a:rPr>
              <a:t>http://pryroda.in.ua</a:t>
            </a:r>
            <a:endParaRPr lang="uk-UA" b="1" dirty="0"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6610" y="2348880"/>
            <a:ext cx="3515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Georgia" pitchFamily="18" charset="0"/>
                <a:hlinkClick r:id="rId4"/>
              </a:rPr>
              <a:t>http://www.eco-live.com.ua</a:t>
            </a:r>
            <a:endParaRPr kumimoji="0" lang="uk-UA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84639" y="2875002"/>
            <a:ext cx="2831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Georgia" pitchFamily="18" charset="0"/>
                <a:hlinkClick r:id="rId5"/>
              </a:rPr>
              <a:t>http://redbook-ua.org</a:t>
            </a:r>
            <a:endParaRPr lang="uk-UA" b="1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4639" y="3403677"/>
            <a:ext cx="2996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Georgia" pitchFamily="18" charset="0"/>
                <a:hlinkClick r:id="rId6"/>
              </a:rPr>
              <a:t>http://</a:t>
            </a:r>
            <a:r>
              <a:rPr lang="en-US" b="1" dirty="0" smtClean="0">
                <a:latin typeface="Georgia" pitchFamily="18" charset="0"/>
                <a:hlinkClick r:id="rId6"/>
              </a:rPr>
              <a:t>uk.wikipedia.org</a:t>
            </a:r>
            <a:endParaRPr lang="uk-UA" b="1" dirty="0"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958" y="2171981"/>
            <a:ext cx="4592029" cy="283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3334">
            <a:off x="3159728" y="3549173"/>
            <a:ext cx="214630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9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2">
      <a:dk1>
        <a:sysClr val="windowText" lastClr="000000"/>
      </a:dk1>
      <a:lt1>
        <a:sysClr val="window" lastClr="FFFFFF"/>
      </a:lt1>
      <a:dk2>
        <a:srgbClr val="3E3D2D"/>
      </a:dk2>
      <a:lt2>
        <a:srgbClr val="DFF7AE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434</Words>
  <Application>Microsoft Office PowerPoint</Application>
  <PresentationFormat>Экран (4:3)</PresentationFormat>
  <Paragraphs>84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               Сергієнко Катерина Євгенівна   8 клас   Костянтинівська загальноосвітня школа І-ІІІ ступенів № 16 Костянтинівської міської ради Донецької області м. Костянтинівка, вул. Щорса, 60  тел. (06272)  42320  Домашня адреса: смт. Олексієво – Дружківка,                                 вул. Бабушкіна 18-15                                          тел. моб.  066 451 69 78    </vt:lpstr>
      <vt:lpstr>Донеччина, коханий краю мій…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http://pechenegy.org.ua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Джон Картон</dc:creator>
  <cp:lastModifiedBy>Джон Картон</cp:lastModifiedBy>
  <cp:revision>35</cp:revision>
  <dcterms:created xsi:type="dcterms:W3CDTF">2014-04-03T19:18:44Z</dcterms:created>
  <dcterms:modified xsi:type="dcterms:W3CDTF">2014-04-05T05:48:29Z</dcterms:modified>
</cp:coreProperties>
</file>